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Lst>
  <p:notesMasterIdLst>
    <p:notesMasterId r:id="rId23"/>
  </p:notesMasterIdLst>
  <p:sldIdLst>
    <p:sldId id="272" r:id="rId6"/>
    <p:sldId id="258" r:id="rId7"/>
    <p:sldId id="299" r:id="rId8"/>
    <p:sldId id="300" r:id="rId9"/>
    <p:sldId id="301" r:id="rId10"/>
    <p:sldId id="302" r:id="rId11"/>
    <p:sldId id="262" r:id="rId12"/>
    <p:sldId id="303" r:id="rId13"/>
    <p:sldId id="298" r:id="rId14"/>
    <p:sldId id="264" r:id="rId15"/>
    <p:sldId id="265" r:id="rId16"/>
    <p:sldId id="304" r:id="rId17"/>
    <p:sldId id="266" r:id="rId18"/>
    <p:sldId id="267" r:id="rId19"/>
    <p:sldId id="305" r:id="rId20"/>
    <p:sldId id="306"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82240A-BB30-5020-EC2D-BD6A64349BFE}" name="Kamel, Luciana P" initials="KP" userId="S::lkamel@fredhutch.org::273e93de-f21e-44d6-a400-57db3a5dcd7d" providerId="AD"/>
  <p188:author id="{E3291430-8C08-A655-D1CA-DEC474BC36A0}" name="Segura, Patricia M" initials="SM" userId="S::psegura@fredhutch.org::9d2b7671-d17d-4bba-98cf-2b2b7d3274cc" providerId="AD"/>
  <p188:author id="{76CBE761-5C84-6815-46C2-330F1E7EB43E}" name="Idris, Leena" initials="IL" userId="S::lidris@fredhutch.org::9e541563-8322-4cac-a9ff-2224d3d3def6" providerId="AD"/>
  <p188:author id="{9BFE3290-723A-F8A3-1EB2-48F30FC1BE38}" name="Baepanye, Kagisho" initials="BK" userId="S::kbaepanye@fredhutch.org::ed958ef9-f4fb-4c9e-85c8-0676c55c495c" providerId="AD"/>
  <p188:author id="{290B72BE-1D7F-9295-7436-958A90B03B8A}" name="Gonzalez, Rafael" initials="GR" userId="S::rgonzal3@fredhutch.org::2a200cfa-b426-40f1-9f06-7d36f575aa3e" providerId="AD"/>
  <p188:author id="{CC6ACECB-A8FC-A960-91B4-71F28F5DAB9B}" name="Giulio Maria Corbelli" initials="GMC" userId="2a8cd569ab97b05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BAAE4"/>
    <a:srgbClr val="82D5F4"/>
    <a:srgbClr val="FFCD00"/>
    <a:srgbClr val="FFB237"/>
    <a:srgbClr val="E1B4A5"/>
    <a:srgbClr val="550000"/>
    <a:srgbClr val="047EC0"/>
    <a:srgbClr val="02B9E0"/>
    <a:srgbClr val="FFAF01"/>
    <a:srgbClr val="FF7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68" autoAdjust="0"/>
    <p:restoredTop sz="84447"/>
  </p:normalViewPr>
  <p:slideViewPr>
    <p:cSldViewPr snapToGrid="0" snapToObjects="1">
      <p:cViewPr varScale="1">
        <p:scale>
          <a:sx n="93" d="100"/>
          <a:sy n="93" d="100"/>
        </p:scale>
        <p:origin x="564"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304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der MHS, Gail B" userId="3f43db56-9360-41d7-b691-f005f977af62" providerId="ADAL" clId="{D2AF0A4E-16B8-4826-BBC1-0A5B777C2103}"/>
    <pc:docChg chg="custSel modSld sldOrd">
      <pc:chgData name="Broder MHS, Gail B" userId="3f43db56-9360-41d7-b691-f005f977af62" providerId="ADAL" clId="{D2AF0A4E-16B8-4826-BBC1-0A5B777C2103}" dt="2022-08-15T23:25:25.056" v="542"/>
      <pc:docMkLst>
        <pc:docMk/>
      </pc:docMkLst>
      <pc:sldChg chg="delCm">
        <pc:chgData name="Broder MHS, Gail B" userId="3f43db56-9360-41d7-b691-f005f977af62" providerId="ADAL" clId="{D2AF0A4E-16B8-4826-BBC1-0A5B777C2103}" dt="2022-08-15T23:17:02.490" v="0"/>
        <pc:sldMkLst>
          <pc:docMk/>
          <pc:sldMk cId="1359452077" sldId="265"/>
        </pc:sldMkLst>
      </pc:sldChg>
      <pc:sldChg chg="modSp mod delCm">
        <pc:chgData name="Broder MHS, Gail B" userId="3f43db56-9360-41d7-b691-f005f977af62" providerId="ADAL" clId="{D2AF0A4E-16B8-4826-BBC1-0A5B777C2103}" dt="2022-08-15T23:20:28.497" v="264"/>
        <pc:sldMkLst>
          <pc:docMk/>
          <pc:sldMk cId="2414736571" sldId="267"/>
        </pc:sldMkLst>
        <pc:spChg chg="mod">
          <ac:chgData name="Broder MHS, Gail B" userId="3f43db56-9360-41d7-b691-f005f977af62" providerId="ADAL" clId="{D2AF0A4E-16B8-4826-BBC1-0A5B777C2103}" dt="2022-08-15T23:20:23.795" v="263" actId="6549"/>
          <ac:spMkLst>
            <pc:docMk/>
            <pc:sldMk cId="2414736571" sldId="267"/>
            <ac:spMk id="3" creationId="{00000000-0000-0000-0000-000000000000}"/>
          </ac:spMkLst>
        </pc:spChg>
      </pc:sldChg>
      <pc:sldChg chg="modSp mod delCm modCm">
        <pc:chgData name="Broder MHS, Gail B" userId="3f43db56-9360-41d7-b691-f005f977af62" providerId="ADAL" clId="{D2AF0A4E-16B8-4826-BBC1-0A5B777C2103}" dt="2022-08-15T23:25:25.056" v="542"/>
        <pc:sldMkLst>
          <pc:docMk/>
          <pc:sldMk cId="89683636" sldId="268"/>
        </pc:sldMkLst>
        <pc:spChg chg="mod">
          <ac:chgData name="Broder MHS, Gail B" userId="3f43db56-9360-41d7-b691-f005f977af62" providerId="ADAL" clId="{D2AF0A4E-16B8-4826-BBC1-0A5B777C2103}" dt="2022-08-15T23:25:22.169" v="541" actId="20577"/>
          <ac:spMkLst>
            <pc:docMk/>
            <pc:sldMk cId="89683636" sldId="268"/>
            <ac:spMk id="3" creationId="{00000000-0000-0000-0000-000000000000}"/>
          </ac:spMkLst>
        </pc:spChg>
      </pc:sldChg>
      <pc:sldChg chg="modSp mod ord">
        <pc:chgData name="Broder MHS, Gail B" userId="3f43db56-9360-41d7-b691-f005f977af62" providerId="ADAL" clId="{D2AF0A4E-16B8-4826-BBC1-0A5B777C2103}" dt="2022-08-15T23:21:48.213" v="276"/>
        <pc:sldMkLst>
          <pc:docMk/>
          <pc:sldMk cId="3744613673" sldId="304"/>
        </pc:sldMkLst>
        <pc:spChg chg="mod">
          <ac:chgData name="Broder MHS, Gail B" userId="3f43db56-9360-41d7-b691-f005f977af62" providerId="ADAL" clId="{D2AF0A4E-16B8-4826-BBC1-0A5B777C2103}" dt="2022-08-15T23:21:09.934" v="274" actId="20577"/>
          <ac:spMkLst>
            <pc:docMk/>
            <pc:sldMk cId="3744613673" sldId="304"/>
            <ac:spMk id="2" creationId="{7C8F62C0-74C7-08F5-1E7E-D06C9B3BD90A}"/>
          </ac:spMkLst>
        </pc:spChg>
      </pc:sldChg>
      <pc:sldChg chg="modSp mod modNotesTx">
        <pc:chgData name="Broder MHS, Gail B" userId="3f43db56-9360-41d7-b691-f005f977af62" providerId="ADAL" clId="{D2AF0A4E-16B8-4826-BBC1-0A5B777C2103}" dt="2022-08-15T23:24:20.109" v="507" actId="6549"/>
        <pc:sldMkLst>
          <pc:docMk/>
          <pc:sldMk cId="2900140150" sldId="305"/>
        </pc:sldMkLst>
        <pc:spChg chg="mod">
          <ac:chgData name="Broder MHS, Gail B" userId="3f43db56-9360-41d7-b691-f005f977af62" providerId="ADAL" clId="{D2AF0A4E-16B8-4826-BBC1-0A5B777C2103}" dt="2022-08-15T23:24:20.109" v="507" actId="6549"/>
          <ac:spMkLst>
            <pc:docMk/>
            <pc:sldMk cId="2900140150" sldId="305"/>
            <ac:spMk id="3" creationId="{00000000-0000-0000-0000-000000000000}"/>
          </ac:spMkLst>
        </pc:spChg>
      </pc:sldChg>
      <pc:sldChg chg="modSp mod">
        <pc:chgData name="Broder MHS, Gail B" userId="3f43db56-9360-41d7-b691-f005f977af62" providerId="ADAL" clId="{D2AF0A4E-16B8-4826-BBC1-0A5B777C2103}" dt="2022-08-15T23:24:34.807" v="508" actId="20577"/>
        <pc:sldMkLst>
          <pc:docMk/>
          <pc:sldMk cId="3067331216" sldId="306"/>
        </pc:sldMkLst>
        <pc:spChg chg="mod">
          <ac:chgData name="Broder MHS, Gail B" userId="3f43db56-9360-41d7-b691-f005f977af62" providerId="ADAL" clId="{D2AF0A4E-16B8-4826-BBC1-0A5B777C2103}" dt="2022-08-15T23:24:34.807" v="508" actId="20577"/>
          <ac:spMkLst>
            <pc:docMk/>
            <pc:sldMk cId="3067331216" sldId="30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90BA42-2F2D-A24C-970C-4B59D46B9272}" type="datetimeFigureOut">
              <a:rPr lang="en-IT" smtClean="0"/>
              <a:t>08/15/2022</a:t>
            </a:fld>
            <a:endParaRPr lang="en-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AADCD0-93B1-C445-98B9-8544DD909DC9}" type="slidenum">
              <a:rPr lang="en-IT" smtClean="0"/>
              <a:t>‹#›</a:t>
            </a:fld>
            <a:endParaRPr lang="en-IT"/>
          </a:p>
        </p:txBody>
      </p:sp>
    </p:spTree>
    <p:extLst>
      <p:ext uri="{BB962C8B-B14F-4D97-AF65-F5344CB8AC3E}">
        <p14:creationId xmlns:p14="http://schemas.microsoft.com/office/powerpoint/2010/main" val="332027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 protocol is a document</a:t>
            </a:r>
            <a:r>
              <a:rPr lang="en-US" baseline="0" dirty="0"/>
              <a:t> that contains all the instructions for how a study is conducted. It’s like a large road map. It starts with an idea. Over time this idea blossoms into a full study. In the next few minutes, we will walk through that process. </a:t>
            </a:r>
            <a:endParaRPr lang="en-US" dirty="0"/>
          </a:p>
        </p:txBody>
      </p:sp>
      <p:sp>
        <p:nvSpPr>
          <p:cNvPr id="4" name="Slide Number Placeholder 3"/>
          <p:cNvSpPr>
            <a:spLocks noGrp="1"/>
          </p:cNvSpPr>
          <p:nvPr>
            <p:ph type="sldNum" sz="quarter" idx="5"/>
          </p:nvPr>
        </p:nvSpPr>
        <p:spPr/>
        <p:txBody>
          <a:bodyPr/>
          <a:lstStyle/>
          <a:p>
            <a:fld id="{38AADCD0-93B1-C445-98B9-8544DD909DC9}" type="slidenum">
              <a:rPr lang="en-IT" smtClean="0"/>
              <a:t>1</a:t>
            </a:fld>
            <a:endParaRPr lang="en-IT"/>
          </a:p>
        </p:txBody>
      </p:sp>
    </p:spTree>
    <p:extLst>
      <p:ext uri="{BB962C8B-B14F-4D97-AF65-F5344CB8AC3E}">
        <p14:creationId xmlns:p14="http://schemas.microsoft.com/office/powerpoint/2010/main" val="1974095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all (or</a:t>
            </a:r>
            <a:r>
              <a:rPr lang="en-US" baseline="0" dirty="0"/>
              <a:t> at least most) of the pieces of the protocol are determined and written into the protocol, a face-to-face meeting is organized. Often these meetings are virtual and team members meet through a teleconference system. The purpose of this meeting is to discuss any outstanding items and come to a resolution. Often at this point, the sample informed consent gets edited too because it needs to represent any final decisions about how the study will be conducted, and explained in a way that participants can understand.</a:t>
            </a:r>
          </a:p>
          <a:p>
            <a:endParaRPr lang="en-US" baseline="0" dirty="0"/>
          </a:p>
          <a:p>
            <a:r>
              <a:rPr lang="en-US" baseline="0" dirty="0"/>
              <a:t>Once the team reaches agreement on the protocol, it gets sent to DAIDS for a review. DAIDS is part of the US government and they fund and oversee our network. The DAIDS review bodies ask questions and they may ask for or require changes to the protocol. The protocol team works together to address their questions or concerns, revises the protocol as needed and sends responses back to DAIDS. </a:t>
            </a:r>
          </a:p>
          <a:p>
            <a:endParaRPr lang="en-US" baseline="0" dirty="0"/>
          </a:p>
          <a:p>
            <a:r>
              <a:rPr lang="en-US" baseline="0" dirty="0"/>
              <a:t>Then we wait for DAIDS to “sign off” on the study, indicating that it is okay to move on to the next step. </a:t>
            </a:r>
            <a:endParaRPr lang="en-US" dirty="0"/>
          </a:p>
        </p:txBody>
      </p:sp>
      <p:sp>
        <p:nvSpPr>
          <p:cNvPr id="4" name="Slide Number Placeholder 3"/>
          <p:cNvSpPr>
            <a:spLocks noGrp="1"/>
          </p:cNvSpPr>
          <p:nvPr>
            <p:ph type="sldNum" sz="quarter" idx="10"/>
          </p:nvPr>
        </p:nvSpPr>
        <p:spPr/>
        <p:txBody>
          <a:bodyPr/>
          <a:lstStyle/>
          <a:p>
            <a:pPr>
              <a:defRPr/>
            </a:pPr>
            <a:fld id="{614BD269-03A8-493B-95BD-30EDB2751C7E}" type="slidenum">
              <a:rPr lang="en-US" smtClean="0"/>
              <a:pPr>
                <a:defRPr/>
              </a:pPr>
              <a:t>10</a:t>
            </a:fld>
            <a:endParaRPr lang="en-US"/>
          </a:p>
        </p:txBody>
      </p:sp>
    </p:spTree>
    <p:extLst>
      <p:ext uri="{BB962C8B-B14F-4D97-AF65-F5344CB8AC3E}">
        <p14:creationId xmlns:p14="http://schemas.microsoft.com/office/powerpoint/2010/main" val="1244427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getting the DAIDS “go ahead,” the protocol has to be reviewed by the appropriate regulatory agencies. They make sure that the HVTN is following all of the appropriate national and international laws about how to conduct clinical trials in the most ethical and appropriate way. </a:t>
            </a:r>
          </a:p>
          <a:p>
            <a:endParaRPr lang="en-US" baseline="0" dirty="0"/>
          </a:p>
          <a:p>
            <a:r>
              <a:rPr lang="en-US" baseline="0" dirty="0"/>
              <a:t>Typically the site reviews and national reviews take place at the same time.  When the protocol goes to the site, the site can make minor modifications to the informed consent to make sure that it’s locally appropriate. This is when the site often consults with the CAB. These changes still have to follow international standards on informed consent, but may have more locally appropriate language or examples or may have the order of the content moved around.  The site must submit and obtain local Institutional Review Board (IRB) or ethics committee approval before it is ready to open. Some national regulatory agencies (like the MCC in South Africa) want to see ethics committee approved consent forms as part of their review process.</a:t>
            </a:r>
            <a:endParaRPr lang="en-US" dirty="0"/>
          </a:p>
        </p:txBody>
      </p:sp>
      <p:sp>
        <p:nvSpPr>
          <p:cNvPr id="4" name="Slide Number Placeholder 3"/>
          <p:cNvSpPr>
            <a:spLocks noGrp="1"/>
          </p:cNvSpPr>
          <p:nvPr>
            <p:ph type="sldNum" sz="quarter" idx="10"/>
          </p:nvPr>
        </p:nvSpPr>
        <p:spPr/>
        <p:txBody>
          <a:bodyPr/>
          <a:lstStyle/>
          <a:p>
            <a:pPr>
              <a:defRPr/>
            </a:pPr>
            <a:fld id="{614BD269-03A8-493B-95BD-30EDB2751C7E}" type="slidenum">
              <a:rPr lang="en-US" smtClean="0"/>
              <a:pPr>
                <a:defRPr/>
              </a:pPr>
              <a:t>11</a:t>
            </a:fld>
            <a:endParaRPr lang="en-US"/>
          </a:p>
        </p:txBody>
      </p:sp>
    </p:spTree>
    <p:extLst>
      <p:ext uri="{BB962C8B-B14F-4D97-AF65-F5344CB8AC3E}">
        <p14:creationId xmlns:p14="http://schemas.microsoft.com/office/powerpoint/2010/main" val="4018305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create an opportunity for CAB members to fully understand the study procedures and to ask questions, provide comments. </a:t>
            </a:r>
          </a:p>
          <a:p>
            <a:r>
              <a:rPr lang="en-US" baseline="0" dirty="0"/>
              <a:t>All the feedback received from CAB members should be addressed, either during the same meeting or afterwards.</a:t>
            </a:r>
          </a:p>
        </p:txBody>
      </p:sp>
      <p:sp>
        <p:nvSpPr>
          <p:cNvPr id="4" name="Slide Number Placeholder 3"/>
          <p:cNvSpPr>
            <a:spLocks noGrp="1"/>
          </p:cNvSpPr>
          <p:nvPr>
            <p:ph type="sldNum" sz="quarter" idx="10"/>
          </p:nvPr>
        </p:nvSpPr>
        <p:spPr/>
        <p:txBody>
          <a:bodyPr/>
          <a:lstStyle/>
          <a:p>
            <a:pPr>
              <a:defRPr/>
            </a:pPr>
            <a:fld id="{614BD269-03A8-493B-95BD-30EDB2751C7E}" type="slidenum">
              <a:rPr lang="en-US" smtClean="0"/>
              <a:pPr>
                <a:defRPr/>
              </a:pPr>
              <a:t>12</a:t>
            </a:fld>
            <a:endParaRPr lang="en-US"/>
          </a:p>
        </p:txBody>
      </p:sp>
    </p:spTree>
    <p:extLst>
      <p:ext uri="{BB962C8B-B14F-4D97-AF65-F5344CB8AC3E}">
        <p14:creationId xmlns:p14="http://schemas.microsoft.com/office/powerpoint/2010/main" val="311170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a:t>
            </a:r>
            <a:r>
              <a:rPr lang="en-US" baseline="0" dirty="0"/>
              <a:t> after all the approvals have come in, the site is ready to open the study. This involves training the staff on all of the procedures, making sure they have the right flow of staff in the clinic to perform all the duties. This also means that the data center has to make sure all of the right data collection forms are ready for the site to use and appropriate computer systems are in place to gather the data.</a:t>
            </a:r>
          </a:p>
          <a:p>
            <a:endParaRPr lang="en-US" baseline="0" dirty="0"/>
          </a:p>
          <a:p>
            <a:r>
              <a:rPr lang="en-US" baseline="0" dirty="0"/>
              <a:t>Once all of this is done, recruitment can begin!!</a:t>
            </a:r>
            <a:endParaRPr lang="en-US" dirty="0"/>
          </a:p>
        </p:txBody>
      </p:sp>
      <p:sp>
        <p:nvSpPr>
          <p:cNvPr id="4" name="Slide Number Placeholder 3"/>
          <p:cNvSpPr>
            <a:spLocks noGrp="1"/>
          </p:cNvSpPr>
          <p:nvPr>
            <p:ph type="sldNum" sz="quarter" idx="10"/>
          </p:nvPr>
        </p:nvSpPr>
        <p:spPr/>
        <p:txBody>
          <a:bodyPr/>
          <a:lstStyle/>
          <a:p>
            <a:pPr>
              <a:defRPr/>
            </a:pPr>
            <a:fld id="{614BD269-03A8-493B-95BD-30EDB2751C7E}" type="slidenum">
              <a:rPr lang="en-US" smtClean="0"/>
              <a:pPr>
                <a:defRPr/>
              </a:pPr>
              <a:t>13</a:t>
            </a:fld>
            <a:endParaRPr lang="en-US"/>
          </a:p>
        </p:txBody>
      </p:sp>
    </p:spTree>
    <p:extLst>
      <p:ext uri="{BB962C8B-B14F-4D97-AF65-F5344CB8AC3E}">
        <p14:creationId xmlns:p14="http://schemas.microsoft.com/office/powerpoint/2010/main" val="2113860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10"/>
          </p:nvPr>
        </p:nvSpPr>
        <p:spPr/>
        <p:txBody>
          <a:bodyPr/>
          <a:lstStyle/>
          <a:p>
            <a:pPr>
              <a:defRPr/>
            </a:pPr>
            <a:fld id="{614BD269-03A8-493B-95BD-30EDB2751C7E}" type="slidenum">
              <a:rPr lang="en-US" smtClean="0"/>
              <a:pPr>
                <a:defRPr/>
              </a:pPr>
              <a:t>14</a:t>
            </a:fld>
            <a:endParaRPr lang="en-US"/>
          </a:p>
        </p:txBody>
      </p:sp>
    </p:spTree>
    <p:extLst>
      <p:ext uri="{BB962C8B-B14F-4D97-AF65-F5344CB8AC3E}">
        <p14:creationId xmlns:p14="http://schemas.microsoft.com/office/powerpoint/2010/main" val="2406489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HVTN</a:t>
            </a:r>
            <a:r>
              <a:rPr lang="en-US" baseline="0" dirty="0"/>
              <a:t> studies all have a unique study number. There may also be a general name like “Mosaico” or “Ubuntu” associated with it, but underneath there is always a number. Generally speaking, the numbers fall into these categories. So you know just by looking what the very general purpose of a study is. [read slide]</a:t>
            </a:r>
            <a:endParaRPr lang="en-US" dirty="0"/>
          </a:p>
        </p:txBody>
      </p:sp>
      <p:sp>
        <p:nvSpPr>
          <p:cNvPr id="4" name="Slide Number Placeholder 3"/>
          <p:cNvSpPr>
            <a:spLocks noGrp="1"/>
          </p:cNvSpPr>
          <p:nvPr>
            <p:ph type="sldNum" sz="quarter" idx="10"/>
          </p:nvPr>
        </p:nvSpPr>
        <p:spPr/>
        <p:txBody>
          <a:bodyPr/>
          <a:lstStyle/>
          <a:p>
            <a:pPr>
              <a:defRPr/>
            </a:pPr>
            <a:fld id="{614BD269-03A8-493B-95BD-30EDB2751C7E}" type="slidenum">
              <a:rPr lang="en-US" smtClean="0"/>
              <a:pPr>
                <a:defRPr/>
              </a:pPr>
              <a:t>15</a:t>
            </a:fld>
            <a:endParaRPr lang="en-US"/>
          </a:p>
        </p:txBody>
      </p:sp>
    </p:spTree>
    <p:extLst>
      <p:ext uri="{BB962C8B-B14F-4D97-AF65-F5344CB8AC3E}">
        <p14:creationId xmlns:p14="http://schemas.microsoft.com/office/powerpoint/2010/main" val="76751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HVTN</a:t>
            </a:r>
            <a:r>
              <a:rPr lang="en-US" baseline="0" dirty="0"/>
              <a:t> studies all have a unique study number. There may also be a general name like “</a:t>
            </a:r>
            <a:r>
              <a:rPr lang="en-US" baseline="0" dirty="0" err="1"/>
              <a:t>uhambo</a:t>
            </a:r>
            <a:r>
              <a:rPr lang="en-US" baseline="0" dirty="0"/>
              <a:t>” associated with it, but underneath there is always a number. Generally speaking, the numbers fall into these categories. So you know just by looking what the very general purpose of a study is. [read slide]</a:t>
            </a:r>
            <a:endParaRPr lang="en-US" dirty="0"/>
          </a:p>
        </p:txBody>
      </p:sp>
      <p:sp>
        <p:nvSpPr>
          <p:cNvPr id="4" name="Slide Number Placeholder 3"/>
          <p:cNvSpPr>
            <a:spLocks noGrp="1"/>
          </p:cNvSpPr>
          <p:nvPr>
            <p:ph type="sldNum" sz="quarter" idx="10"/>
          </p:nvPr>
        </p:nvSpPr>
        <p:spPr/>
        <p:txBody>
          <a:bodyPr/>
          <a:lstStyle/>
          <a:p>
            <a:pPr>
              <a:defRPr/>
            </a:pPr>
            <a:fld id="{614BD269-03A8-493B-95BD-30EDB2751C7E}" type="slidenum">
              <a:rPr lang="en-US" smtClean="0"/>
              <a:pPr>
                <a:defRPr/>
              </a:pPr>
              <a:t>16</a:t>
            </a:fld>
            <a:endParaRPr lang="en-US"/>
          </a:p>
        </p:txBody>
      </p:sp>
    </p:spTree>
    <p:extLst>
      <p:ext uri="{BB962C8B-B14F-4D97-AF65-F5344CB8AC3E}">
        <p14:creationId xmlns:p14="http://schemas.microsoft.com/office/powerpoint/2010/main" val="1861054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7BD9C2-7EDD-433B-B3FF-90091FD48E1A}" type="slidenum">
              <a:rPr lang="bg-BG" smtClean="0"/>
              <a:pPr>
                <a:defRPr/>
              </a:pPr>
              <a:t>17</a:t>
            </a:fld>
            <a:endParaRPr lang="bg-BG"/>
          </a:p>
        </p:txBody>
      </p:sp>
    </p:spTree>
    <p:extLst>
      <p:ext uri="{BB962C8B-B14F-4D97-AF65-F5344CB8AC3E}">
        <p14:creationId xmlns:p14="http://schemas.microsoft.com/office/powerpoint/2010/main" val="378997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any protocol gets written, there has</a:t>
            </a:r>
            <a:r>
              <a:rPr lang="en-US" baseline="0" dirty="0"/>
              <a:t> to be an idea, a small seed that gets planted. Ideas can come from a variety of sources like a vaccine developer, or a researcher at a university, or from a scientist within the HVTN. </a:t>
            </a:r>
          </a:p>
          <a:p>
            <a:r>
              <a:rPr lang="en-US" baseline="0" dirty="0"/>
              <a:t>Some ideas are for new vaccines or new ways of making vaccines. This would be something that has been researched in a laboratory including testing on animals and showed some success and now is ready to be proposed for a study in humans.</a:t>
            </a:r>
          </a:p>
          <a:p>
            <a:r>
              <a:rPr lang="en-US" baseline="0" dirty="0"/>
              <a:t>Or, someone may have idea for a new vaccine strategy, for example, new combinations of vaccines or new ways of giving the injections, maybe with a new device or maybe in a different location of the body (like on the leg instead of arm). </a:t>
            </a:r>
          </a:p>
          <a:p>
            <a:r>
              <a:rPr lang="en-US" baseline="0" dirty="0"/>
              <a:t>Some ideas may not have new products or devices but are proposed to learn more about a certain part of the immune system or how the body works. </a:t>
            </a:r>
            <a:r>
              <a:rPr lang="en-US" dirty="0"/>
              <a:t>Ther</a:t>
            </a:r>
            <a:r>
              <a:rPr lang="en-US" baseline="0" dirty="0"/>
              <a:t>e are various reasons for developing a new protocol (or research study) but they all have to come from some small idea.</a:t>
            </a:r>
            <a:endParaRPr lang="en-US" dirty="0"/>
          </a:p>
          <a:p>
            <a:endParaRPr lang="en-IT" dirty="0"/>
          </a:p>
        </p:txBody>
      </p:sp>
      <p:sp>
        <p:nvSpPr>
          <p:cNvPr id="4" name="Slide Number Placeholder 3"/>
          <p:cNvSpPr>
            <a:spLocks noGrp="1"/>
          </p:cNvSpPr>
          <p:nvPr>
            <p:ph type="sldNum" sz="quarter" idx="5"/>
          </p:nvPr>
        </p:nvSpPr>
        <p:spPr/>
        <p:txBody>
          <a:bodyPr/>
          <a:lstStyle/>
          <a:p>
            <a:fld id="{38AADCD0-93B1-C445-98B9-8544DD909DC9}" type="slidenum">
              <a:rPr lang="en-IT" smtClean="0"/>
              <a:t>2</a:t>
            </a:fld>
            <a:endParaRPr lang="en-IT"/>
          </a:p>
        </p:txBody>
      </p:sp>
    </p:spTree>
    <p:extLst>
      <p:ext uri="{BB962C8B-B14F-4D97-AF65-F5344CB8AC3E}">
        <p14:creationId xmlns:p14="http://schemas.microsoft.com/office/powerpoint/2010/main" val="309363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Ideas </a:t>
            </a:r>
            <a:r>
              <a:rPr lang="en-US" baseline="0" dirty="0"/>
              <a:t>that seem the very promising are written up in way that they idea can be shared and reviewed. This is called a concept. The is basically a summary of the idea and the reasons why the scientists thinks it’s important to test it. A small team is brought together to work on this concept and the idea starts to grow some roots.  Concepts then get reviewed by a scientific committee within the HVTN that includes representatives from DAIDS (our sponsor from the US government) and even a CAB representative. </a:t>
            </a:r>
            <a:endParaRPr lang="en-US" dirty="0"/>
          </a:p>
          <a:p>
            <a:endParaRPr lang="en-IT" dirty="0"/>
          </a:p>
        </p:txBody>
      </p:sp>
      <p:sp>
        <p:nvSpPr>
          <p:cNvPr id="4" name="Slide Number Placeholder 3"/>
          <p:cNvSpPr>
            <a:spLocks noGrp="1"/>
          </p:cNvSpPr>
          <p:nvPr>
            <p:ph type="sldNum" sz="quarter" idx="5"/>
          </p:nvPr>
        </p:nvSpPr>
        <p:spPr/>
        <p:txBody>
          <a:bodyPr/>
          <a:lstStyle/>
          <a:p>
            <a:fld id="{38AADCD0-93B1-C445-98B9-8544DD909DC9}" type="slidenum">
              <a:rPr lang="en-IT" smtClean="0"/>
              <a:t>3</a:t>
            </a:fld>
            <a:endParaRPr lang="en-IT"/>
          </a:p>
        </p:txBody>
      </p:sp>
    </p:spTree>
    <p:extLst>
      <p:ext uri="{BB962C8B-B14F-4D97-AF65-F5344CB8AC3E}">
        <p14:creationId xmlns:p14="http://schemas.microsoft.com/office/powerpoint/2010/main" val="1884729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a concept is approved, it grows into a longer and more detailed proposal. The group of people working on the proposal gets bigger. For example, representatives from the lab departments, regulatory affairs, statisticians and clinical trials managers join the team. </a:t>
            </a:r>
            <a:endParaRPr lang="en-US" dirty="0"/>
          </a:p>
          <a:p>
            <a:endParaRPr lang="en-US" dirty="0"/>
          </a:p>
          <a:p>
            <a:endParaRPr lang="en-IT" dirty="0"/>
          </a:p>
        </p:txBody>
      </p:sp>
      <p:sp>
        <p:nvSpPr>
          <p:cNvPr id="4" name="Slide Number Placeholder 3"/>
          <p:cNvSpPr>
            <a:spLocks noGrp="1"/>
          </p:cNvSpPr>
          <p:nvPr>
            <p:ph type="sldNum" sz="quarter" idx="5"/>
          </p:nvPr>
        </p:nvSpPr>
        <p:spPr/>
        <p:txBody>
          <a:bodyPr/>
          <a:lstStyle/>
          <a:p>
            <a:fld id="{38AADCD0-93B1-C445-98B9-8544DD909DC9}" type="slidenum">
              <a:rPr lang="en-IT" smtClean="0"/>
              <a:t>4</a:t>
            </a:fld>
            <a:endParaRPr lang="en-IT"/>
          </a:p>
        </p:txBody>
      </p:sp>
    </p:spTree>
    <p:extLst>
      <p:ext uri="{BB962C8B-B14F-4D97-AF65-F5344CB8AC3E}">
        <p14:creationId xmlns:p14="http://schemas.microsoft.com/office/powerpoint/2010/main" val="3950383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a concept is approved, it grows into a longer and more detailed proposal. The group of people working on the proposal gets bigger. For example, representatives from the lab departments, regulatory affairs, statisticians and clinical trials managers join the team. </a:t>
            </a:r>
            <a:endParaRPr lang="en-US" dirty="0"/>
          </a:p>
          <a:p>
            <a:endParaRPr lang="en-US" dirty="0"/>
          </a:p>
          <a:p>
            <a:endParaRPr lang="en-IT" dirty="0"/>
          </a:p>
        </p:txBody>
      </p:sp>
      <p:sp>
        <p:nvSpPr>
          <p:cNvPr id="4" name="Slide Number Placeholder 3"/>
          <p:cNvSpPr>
            <a:spLocks noGrp="1"/>
          </p:cNvSpPr>
          <p:nvPr>
            <p:ph type="sldNum" sz="quarter" idx="5"/>
          </p:nvPr>
        </p:nvSpPr>
        <p:spPr/>
        <p:txBody>
          <a:bodyPr/>
          <a:lstStyle/>
          <a:p>
            <a:fld id="{38AADCD0-93B1-C445-98B9-8544DD909DC9}" type="slidenum">
              <a:rPr lang="en-IT" smtClean="0"/>
              <a:t>5</a:t>
            </a:fld>
            <a:endParaRPr lang="en-IT"/>
          </a:p>
        </p:txBody>
      </p:sp>
    </p:spTree>
    <p:extLst>
      <p:ext uri="{BB962C8B-B14F-4D97-AF65-F5344CB8AC3E}">
        <p14:creationId xmlns:p14="http://schemas.microsoft.com/office/powerpoint/2010/main" val="4070310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a concept is approved, it grows into a longer and more detailed proposal. The group of people working on the proposal gets bigger. For example, representatives from the lab departments, regulatory affairs, statisticians and clinical trials managers join the team. </a:t>
            </a:r>
            <a:endParaRPr lang="en-US" dirty="0"/>
          </a:p>
          <a:p>
            <a:endParaRPr lang="en-US" dirty="0"/>
          </a:p>
          <a:p>
            <a:endParaRPr lang="en-IT" dirty="0"/>
          </a:p>
        </p:txBody>
      </p:sp>
      <p:sp>
        <p:nvSpPr>
          <p:cNvPr id="4" name="Slide Number Placeholder 3"/>
          <p:cNvSpPr>
            <a:spLocks noGrp="1"/>
          </p:cNvSpPr>
          <p:nvPr>
            <p:ph type="sldNum" sz="quarter" idx="5"/>
          </p:nvPr>
        </p:nvSpPr>
        <p:spPr/>
        <p:txBody>
          <a:bodyPr/>
          <a:lstStyle/>
          <a:p>
            <a:fld id="{38AADCD0-93B1-C445-98B9-8544DD909DC9}" type="slidenum">
              <a:rPr lang="en-IT" smtClean="0"/>
              <a:t>6</a:t>
            </a:fld>
            <a:endParaRPr lang="en-IT"/>
          </a:p>
        </p:txBody>
      </p:sp>
    </p:spTree>
    <p:extLst>
      <p:ext uri="{BB962C8B-B14F-4D97-AF65-F5344CB8AC3E}">
        <p14:creationId xmlns:p14="http://schemas.microsoft.com/office/powerpoint/2010/main" val="1893834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concept</a:t>
            </a:r>
            <a:r>
              <a:rPr lang="en-US" baseline="0" dirty="0"/>
              <a:t> now turns into a complete protocol document. More representatives are added to the team. Each protocol team has at least one community educator, one CAB  (although usually there are 2) and a staff person from the Community Engagement Unit to form the “community representation.” In addition, clinic coordinators, clinical safety specialists, pharmacists, and representatives from the data center (called the SDMC) are added along with any other necessary stakeholders. These groups work together to draft a complete protocol</a:t>
            </a:r>
          </a:p>
        </p:txBody>
      </p:sp>
      <p:sp>
        <p:nvSpPr>
          <p:cNvPr id="4" name="Slide Number Placeholder 3"/>
          <p:cNvSpPr>
            <a:spLocks noGrp="1"/>
          </p:cNvSpPr>
          <p:nvPr>
            <p:ph type="sldNum" sz="quarter" idx="10"/>
          </p:nvPr>
        </p:nvSpPr>
        <p:spPr/>
        <p:txBody>
          <a:bodyPr/>
          <a:lstStyle/>
          <a:p>
            <a:pPr>
              <a:defRPr/>
            </a:pPr>
            <a:fld id="{614BD269-03A8-493B-95BD-30EDB2751C7E}" type="slidenum">
              <a:rPr lang="en-US" smtClean="0"/>
              <a:pPr>
                <a:defRPr/>
              </a:pPr>
              <a:t>7</a:t>
            </a:fld>
            <a:endParaRPr lang="en-US"/>
          </a:p>
        </p:txBody>
      </p:sp>
    </p:spTree>
    <p:extLst>
      <p:ext uri="{BB962C8B-B14F-4D97-AF65-F5344CB8AC3E}">
        <p14:creationId xmlns:p14="http://schemas.microsoft.com/office/powerpoint/2010/main" val="1888873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Usually, community members have a particular look at specific parts of the protocol:</a:t>
            </a:r>
          </a:p>
          <a:p>
            <a:pPr marL="171450" indent="-171450">
              <a:buFontTx/>
              <a:buChar char="-"/>
            </a:pPr>
            <a:r>
              <a:rPr lang="en-US" baseline="0" dirty="0"/>
              <a:t>Study population (inclusion/exclusion criteria): this is to ensure that </a:t>
            </a:r>
            <a:r>
              <a:rPr lang="en-US" sz="1200" dirty="0"/>
              <a:t>the study population is representative of the group of people who will use the vaccine/medicine/intervention; also, no specific group should be excluded from the study if there is no major safety reason. </a:t>
            </a:r>
          </a:p>
          <a:p>
            <a:pPr marL="171450" indent="-171450">
              <a:buFontTx/>
              <a:buChar char="-"/>
            </a:pPr>
            <a:r>
              <a:rPr lang="en-US" baseline="0" dirty="0"/>
              <a:t>Study procedures: are the procedures acceptable for participants? Is there anything that can be done to make it easier for participants to attend study visits? </a:t>
            </a:r>
          </a:p>
          <a:p>
            <a:pPr marL="171450" indent="-171450">
              <a:buFontTx/>
              <a:buChar char="-"/>
            </a:pPr>
            <a:r>
              <a:rPr lang="en-US" baseline="0" dirty="0"/>
              <a:t>- Informed consent form and other study documents: are they written in a simple language, easy to understand and do they present comprehensive and balanced information?</a:t>
            </a:r>
          </a:p>
        </p:txBody>
      </p:sp>
      <p:sp>
        <p:nvSpPr>
          <p:cNvPr id="4" name="Slide Number Placeholder 3"/>
          <p:cNvSpPr>
            <a:spLocks noGrp="1"/>
          </p:cNvSpPr>
          <p:nvPr>
            <p:ph type="sldNum" sz="quarter" idx="10"/>
          </p:nvPr>
        </p:nvSpPr>
        <p:spPr/>
        <p:txBody>
          <a:bodyPr/>
          <a:lstStyle/>
          <a:p>
            <a:pPr>
              <a:defRPr/>
            </a:pPr>
            <a:fld id="{614BD269-03A8-493B-95BD-30EDB2751C7E}" type="slidenum">
              <a:rPr lang="en-US" smtClean="0"/>
              <a:pPr>
                <a:defRPr/>
              </a:pPr>
              <a:t>8</a:t>
            </a:fld>
            <a:endParaRPr lang="en-US"/>
          </a:p>
        </p:txBody>
      </p:sp>
    </p:spTree>
    <p:extLst>
      <p:ext uri="{BB962C8B-B14F-4D97-AF65-F5344CB8AC3E}">
        <p14:creationId xmlns:p14="http://schemas.microsoft.com/office/powerpoint/2010/main" val="1093686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a:defRPr/>
            </a:pPr>
            <a:r>
              <a:rPr lang="en-US" baseline="0" dirty="0"/>
              <a:t>The full protocol is the full roadmap for describing every element of the study. It is the master plan with all directions for the site, laboratory, for participant eligibility, clinic procedures and a sample informed consent.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14BD269-03A8-493B-95BD-30EDB2751C7E}" type="slidenum">
              <a:rPr lang="en-US" smtClean="0"/>
              <a:pPr>
                <a:defRPr/>
              </a:pPr>
              <a:t>9</a:t>
            </a:fld>
            <a:endParaRPr lang="en-US"/>
          </a:p>
        </p:txBody>
      </p:sp>
    </p:spTree>
    <p:extLst>
      <p:ext uri="{BB962C8B-B14F-4D97-AF65-F5344CB8AC3E}">
        <p14:creationId xmlns:p14="http://schemas.microsoft.com/office/powerpoint/2010/main" val="790889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DEF15C17-7A1C-C340-9903-95BDA4305BE7}"/>
              </a:ext>
            </a:extLst>
          </p:cNvPr>
          <p:cNvSpPr/>
          <p:nvPr userDrawn="1"/>
        </p:nvSpPr>
        <p:spPr>
          <a:xfrm>
            <a:off x="0" y="0"/>
            <a:ext cx="12192000"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60" name="presenter">
            <a:extLst>
              <a:ext uri="{FF2B5EF4-FFF2-40B4-BE49-F238E27FC236}">
                <a16:creationId xmlns:a16="http://schemas.microsoft.com/office/drawing/2014/main" id="{AFF74F91-9E03-2349-88D3-9022E50F147F}"/>
              </a:ext>
            </a:extLst>
          </p:cNvPr>
          <p:cNvSpPr>
            <a:spLocks noGrp="1"/>
          </p:cNvSpPr>
          <p:nvPr>
            <p:ph type="body" sz="quarter" idx="15" hasCustomPrompt="1"/>
          </p:nvPr>
        </p:nvSpPr>
        <p:spPr>
          <a:xfrm>
            <a:off x="582613" y="5468938"/>
            <a:ext cx="3302000" cy="668337"/>
          </a:xfrm>
        </p:spPr>
        <p:txBody>
          <a:bodyPr>
            <a:normAutofit/>
          </a:bodyPr>
          <a:lstStyle>
            <a:lvl1pPr marL="0" indent="0">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a:t>
            </a:r>
          </a:p>
        </p:txBody>
      </p:sp>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582201" y="3086100"/>
            <a:ext cx="10985499" cy="1783387"/>
          </a:xfrm>
        </p:spPr>
        <p:txBody>
          <a:bodyPr anchor="t">
            <a:normAutofit/>
          </a:bodyPr>
          <a:lstStyle>
            <a:lvl1pPr algn="l">
              <a:defRPr sz="4800">
                <a:solidFill>
                  <a:schemeClr val="bg1"/>
                </a:solidFill>
              </a:defRPr>
            </a:lvl1pPr>
          </a:lstStyle>
          <a:p>
            <a:r>
              <a:rPr lang="en-US" dirty="0"/>
              <a:t>CLICK TO EDIT TITLE</a:t>
            </a:r>
          </a:p>
        </p:txBody>
      </p:sp>
      <p:sp>
        <p:nvSpPr>
          <p:cNvPr id="48" name="intro">
            <a:extLst>
              <a:ext uri="{FF2B5EF4-FFF2-40B4-BE49-F238E27FC236}">
                <a16:creationId xmlns:a16="http://schemas.microsoft.com/office/drawing/2014/main" id="{BD444F3E-06FA-6648-AEC5-1116D07262BF}"/>
              </a:ext>
            </a:extLst>
          </p:cNvPr>
          <p:cNvSpPr>
            <a:spLocks noGrp="1"/>
          </p:cNvSpPr>
          <p:nvPr>
            <p:ph type="body" sz="quarter" idx="14" hasCustomPrompt="1"/>
          </p:nvPr>
        </p:nvSpPr>
        <p:spPr>
          <a:xfrm>
            <a:off x="582613" y="2270125"/>
            <a:ext cx="10985500" cy="703263"/>
          </a:xfrm>
        </p:spPr>
        <p:txBody>
          <a:bodyPr anchor="b"/>
          <a:lstStyle>
            <a:lvl1pPr marL="0" indent="0">
              <a:buNone/>
              <a:defRPr sz="2000">
                <a:solidFill>
                  <a:schemeClr val="bg1"/>
                </a:solidFill>
              </a:defRPr>
            </a:lvl1pPr>
            <a:lvl2pPr marL="457200" indent="0">
              <a:buNone/>
              <a:defRPr/>
            </a:lvl2pPr>
          </a:lstStyle>
          <a:p>
            <a:pPr lvl="0"/>
            <a:r>
              <a:rPr lang="en-US" dirty="0"/>
              <a:t>CLICK TO EDIT TEXT</a:t>
            </a:r>
          </a:p>
        </p:txBody>
      </p:sp>
      <p:pic>
        <p:nvPicPr>
          <p:cNvPr id="8" name="Picture 7">
            <a:extLst>
              <a:ext uri="{FF2B5EF4-FFF2-40B4-BE49-F238E27FC236}">
                <a16:creationId xmlns:a16="http://schemas.microsoft.com/office/drawing/2014/main" id="{3E9B79DF-FEFE-4AFC-A9EC-DCEC87C58099}"/>
              </a:ext>
            </a:extLst>
          </p:cNvPr>
          <p:cNvPicPr>
            <a:picLocks noChangeAspect="1"/>
          </p:cNvPicPr>
          <p:nvPr userDrawn="1"/>
        </p:nvPicPr>
        <p:blipFill>
          <a:blip r:embed="rId3"/>
          <a:srcRect/>
          <a:stretch/>
        </p:blipFill>
        <p:spPr>
          <a:xfrm>
            <a:off x="8954432" y="5792713"/>
            <a:ext cx="2876426" cy="743077"/>
          </a:xfrm>
          <a:prstGeom prst="rect">
            <a:avLst/>
          </a:prstGeom>
        </p:spPr>
      </p:pic>
    </p:spTree>
    <p:extLst>
      <p:ext uri="{BB962C8B-B14F-4D97-AF65-F5344CB8AC3E}">
        <p14:creationId xmlns:p14="http://schemas.microsoft.com/office/powerpoint/2010/main" val="422601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onsor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595863"/>
            <a:ext cx="10515600" cy="754374"/>
          </a:xfrm>
        </p:spPr>
        <p:txBody>
          <a:body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838201" y="2251313"/>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3471853" y="2234050"/>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6105505" y="2234049"/>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8739158" y="2234048"/>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2" name="Picture Placeholder 5">
            <a:extLst>
              <a:ext uri="{FF2B5EF4-FFF2-40B4-BE49-F238E27FC236}">
                <a16:creationId xmlns:a16="http://schemas.microsoft.com/office/drawing/2014/main" id="{4B5627C5-D858-0545-9CED-8B151E8E04DE}"/>
              </a:ext>
            </a:extLst>
          </p:cNvPr>
          <p:cNvSpPr>
            <a:spLocks noGrp="1"/>
          </p:cNvSpPr>
          <p:nvPr>
            <p:ph type="pic" sz="quarter" idx="17" hasCustomPrompt="1"/>
          </p:nvPr>
        </p:nvSpPr>
        <p:spPr>
          <a:xfrm>
            <a:off x="838201" y="3943380"/>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3" name="Picture Placeholder 5">
            <a:extLst>
              <a:ext uri="{FF2B5EF4-FFF2-40B4-BE49-F238E27FC236}">
                <a16:creationId xmlns:a16="http://schemas.microsoft.com/office/drawing/2014/main" id="{9FE75601-C215-7F4E-A81D-CACB273968A7}"/>
              </a:ext>
            </a:extLst>
          </p:cNvPr>
          <p:cNvSpPr>
            <a:spLocks noGrp="1"/>
          </p:cNvSpPr>
          <p:nvPr>
            <p:ph type="pic" sz="quarter" idx="18" hasCustomPrompt="1"/>
          </p:nvPr>
        </p:nvSpPr>
        <p:spPr>
          <a:xfrm>
            <a:off x="3471853" y="3926117"/>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20" name="Picture Placeholder 5">
            <a:extLst>
              <a:ext uri="{FF2B5EF4-FFF2-40B4-BE49-F238E27FC236}">
                <a16:creationId xmlns:a16="http://schemas.microsoft.com/office/drawing/2014/main" id="{F3D4B5E7-065F-A241-A2C9-8D61F4FDCA95}"/>
              </a:ext>
            </a:extLst>
          </p:cNvPr>
          <p:cNvSpPr>
            <a:spLocks noGrp="1"/>
          </p:cNvSpPr>
          <p:nvPr>
            <p:ph type="pic" sz="quarter" idx="19" hasCustomPrompt="1"/>
          </p:nvPr>
        </p:nvSpPr>
        <p:spPr>
          <a:xfrm>
            <a:off x="6105505" y="3926116"/>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21" name="Picture Placeholder 5">
            <a:extLst>
              <a:ext uri="{FF2B5EF4-FFF2-40B4-BE49-F238E27FC236}">
                <a16:creationId xmlns:a16="http://schemas.microsoft.com/office/drawing/2014/main" id="{B6244E73-5AB3-3641-BF88-D9F9CB82617D}"/>
              </a:ext>
            </a:extLst>
          </p:cNvPr>
          <p:cNvSpPr>
            <a:spLocks noGrp="1"/>
          </p:cNvSpPr>
          <p:nvPr>
            <p:ph type="pic" sz="quarter" idx="20" hasCustomPrompt="1"/>
          </p:nvPr>
        </p:nvSpPr>
        <p:spPr>
          <a:xfrm>
            <a:off x="8739158" y="3926115"/>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7" name="background">
            <a:extLst>
              <a:ext uri="{FF2B5EF4-FFF2-40B4-BE49-F238E27FC236}">
                <a16:creationId xmlns:a16="http://schemas.microsoft.com/office/drawing/2014/main" id="{67465D64-7729-4B0D-86B8-D5DFBAE45263}"/>
              </a:ext>
            </a:extLst>
          </p:cNvPr>
          <p:cNvSpPr/>
          <p:nvPr userDrawn="1"/>
        </p:nvSpPr>
        <p:spPr>
          <a:xfrm>
            <a:off x="0" y="0"/>
            <a:ext cx="12192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18" name="Picture 17">
            <a:extLst>
              <a:ext uri="{FF2B5EF4-FFF2-40B4-BE49-F238E27FC236}">
                <a16:creationId xmlns:a16="http://schemas.microsoft.com/office/drawing/2014/main" id="{3F848B19-F46C-45A6-8989-4E8AAC0F4856}"/>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2538011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B32A7F-7789-42BC-9268-FC972357760C}"/>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2343801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 Thank You">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DEF15C17-7A1C-C340-9903-95BDA4305BE7}"/>
              </a:ext>
            </a:extLst>
          </p:cNvPr>
          <p:cNvSpPr/>
          <p:nvPr userDrawn="1"/>
        </p:nvSpPr>
        <p:spPr>
          <a:xfrm>
            <a:off x="0" y="0"/>
            <a:ext cx="12192000"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582201" y="2076628"/>
            <a:ext cx="10985499" cy="2459573"/>
          </a:xfrm>
        </p:spPr>
        <p:txBody>
          <a:bodyPr anchor="ctr">
            <a:normAutofit/>
          </a:bodyPr>
          <a:lstStyle>
            <a:lvl1pPr algn="ctr">
              <a:defRPr sz="8000">
                <a:solidFill>
                  <a:schemeClr val="bg1"/>
                </a:solidFill>
              </a:defRPr>
            </a:lvl1pPr>
          </a:lstStyle>
          <a:p>
            <a:r>
              <a:rPr lang="en-US" dirty="0"/>
              <a:t>THANK YOU</a:t>
            </a:r>
          </a:p>
        </p:txBody>
      </p:sp>
      <p:pic>
        <p:nvPicPr>
          <p:cNvPr id="7" name="Picture 6">
            <a:extLst>
              <a:ext uri="{FF2B5EF4-FFF2-40B4-BE49-F238E27FC236}">
                <a16:creationId xmlns:a16="http://schemas.microsoft.com/office/drawing/2014/main" id="{9373F23E-CC83-4AA4-8024-3BB888ADC527}"/>
              </a:ext>
            </a:extLst>
          </p:cNvPr>
          <p:cNvPicPr>
            <a:picLocks noChangeAspect="1"/>
          </p:cNvPicPr>
          <p:nvPr userDrawn="1"/>
        </p:nvPicPr>
        <p:blipFill>
          <a:blip r:embed="rId3"/>
          <a:srcRect/>
          <a:stretch/>
        </p:blipFill>
        <p:spPr>
          <a:xfrm>
            <a:off x="8954432" y="5792713"/>
            <a:ext cx="2876426" cy="743077"/>
          </a:xfrm>
          <a:prstGeom prst="rect">
            <a:avLst/>
          </a:prstGeom>
        </p:spPr>
      </p:pic>
    </p:spTree>
    <p:extLst>
      <p:ext uri="{BB962C8B-B14F-4D97-AF65-F5344CB8AC3E}">
        <p14:creationId xmlns:p14="http://schemas.microsoft.com/office/powerpoint/2010/main" val="120816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DEF15C17-7A1C-C340-9903-95BDA4305BE7}"/>
              </a:ext>
            </a:extLst>
          </p:cNvPr>
          <p:cNvSpPr/>
          <p:nvPr userDrawn="1"/>
        </p:nvSpPr>
        <p:spPr>
          <a:xfrm>
            <a:off x="0" y="0"/>
            <a:ext cx="12192000"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60" name="presenter">
            <a:extLst>
              <a:ext uri="{FF2B5EF4-FFF2-40B4-BE49-F238E27FC236}">
                <a16:creationId xmlns:a16="http://schemas.microsoft.com/office/drawing/2014/main" id="{AFF74F91-9E03-2349-88D3-9022E50F147F}"/>
              </a:ext>
            </a:extLst>
          </p:cNvPr>
          <p:cNvSpPr>
            <a:spLocks noGrp="1"/>
          </p:cNvSpPr>
          <p:nvPr>
            <p:ph type="body" sz="quarter" idx="15" hasCustomPrompt="1"/>
          </p:nvPr>
        </p:nvSpPr>
        <p:spPr>
          <a:xfrm>
            <a:off x="582613" y="5468938"/>
            <a:ext cx="3302000" cy="668337"/>
          </a:xfrm>
        </p:spPr>
        <p:txBody>
          <a:bodyPr>
            <a:normAutofit/>
          </a:bodyPr>
          <a:lstStyle>
            <a:lvl1pPr marL="0" indent="0">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a:t>
            </a:r>
          </a:p>
        </p:txBody>
      </p:sp>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582201" y="3086100"/>
            <a:ext cx="10985499" cy="1783387"/>
          </a:xfrm>
        </p:spPr>
        <p:txBody>
          <a:bodyPr anchor="t">
            <a:normAutofit/>
          </a:bodyPr>
          <a:lstStyle>
            <a:lvl1pPr algn="l">
              <a:defRPr sz="4800">
                <a:solidFill>
                  <a:schemeClr val="bg1"/>
                </a:solidFill>
              </a:defRPr>
            </a:lvl1pPr>
          </a:lstStyle>
          <a:p>
            <a:r>
              <a:rPr lang="en-US" dirty="0"/>
              <a:t>CLICK TO EDIT TITLE</a:t>
            </a:r>
          </a:p>
        </p:txBody>
      </p:sp>
      <p:sp>
        <p:nvSpPr>
          <p:cNvPr id="48" name="intro">
            <a:extLst>
              <a:ext uri="{FF2B5EF4-FFF2-40B4-BE49-F238E27FC236}">
                <a16:creationId xmlns:a16="http://schemas.microsoft.com/office/drawing/2014/main" id="{BD444F3E-06FA-6648-AEC5-1116D07262BF}"/>
              </a:ext>
            </a:extLst>
          </p:cNvPr>
          <p:cNvSpPr>
            <a:spLocks noGrp="1"/>
          </p:cNvSpPr>
          <p:nvPr>
            <p:ph type="body" sz="quarter" idx="14" hasCustomPrompt="1"/>
          </p:nvPr>
        </p:nvSpPr>
        <p:spPr>
          <a:xfrm>
            <a:off x="582613" y="2270125"/>
            <a:ext cx="10985500" cy="703263"/>
          </a:xfrm>
        </p:spPr>
        <p:txBody>
          <a:bodyPr anchor="b"/>
          <a:lstStyle>
            <a:lvl1pPr marL="0" indent="0">
              <a:buNone/>
              <a:defRPr sz="2000">
                <a:solidFill>
                  <a:schemeClr val="bg1"/>
                </a:solidFill>
              </a:defRPr>
            </a:lvl1pPr>
            <a:lvl2pPr marL="457200" indent="0">
              <a:buNone/>
              <a:defRPr/>
            </a:lvl2pPr>
          </a:lstStyle>
          <a:p>
            <a:pPr lvl="0"/>
            <a:r>
              <a:rPr lang="en-US" dirty="0"/>
              <a:t>CLICK TO EDIT TEXT</a:t>
            </a:r>
          </a:p>
        </p:txBody>
      </p:sp>
      <p:pic>
        <p:nvPicPr>
          <p:cNvPr id="9" name="Picture 8">
            <a:extLst>
              <a:ext uri="{FF2B5EF4-FFF2-40B4-BE49-F238E27FC236}">
                <a16:creationId xmlns:a16="http://schemas.microsoft.com/office/drawing/2014/main" id="{CABA99A1-C542-4147-858F-9A753B0C4DB5}"/>
              </a:ext>
            </a:extLst>
          </p:cNvPr>
          <p:cNvPicPr>
            <a:picLocks noChangeAspect="1"/>
          </p:cNvPicPr>
          <p:nvPr userDrawn="1"/>
        </p:nvPicPr>
        <p:blipFill>
          <a:blip r:embed="rId3"/>
          <a:srcRect/>
          <a:stretch/>
        </p:blipFill>
        <p:spPr>
          <a:xfrm>
            <a:off x="8954432" y="5792713"/>
            <a:ext cx="2876426" cy="743077"/>
          </a:xfrm>
          <a:prstGeom prst="rect">
            <a:avLst/>
          </a:prstGeom>
        </p:spPr>
      </p:pic>
    </p:spTree>
    <p:extLst>
      <p:ext uri="{BB962C8B-B14F-4D97-AF65-F5344CB8AC3E}">
        <p14:creationId xmlns:p14="http://schemas.microsoft.com/office/powerpoint/2010/main" val="940647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TOC photo right">
    <p:bg>
      <p:bgPr>
        <a:solidFill>
          <a:schemeClr val="bg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6A7F27C-40B7-EF4C-824F-E82579EF0913}"/>
              </a:ext>
            </a:extLst>
          </p:cNvPr>
          <p:cNvSpPr/>
          <p:nvPr userDrawn="1"/>
        </p:nvSpPr>
        <p:spPr>
          <a:xfrm>
            <a:off x="7543223" y="0"/>
            <a:ext cx="4648776"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 name="Picture Placeholder 4">
            <a:extLst>
              <a:ext uri="{FF2B5EF4-FFF2-40B4-BE49-F238E27FC236}">
                <a16:creationId xmlns:a16="http://schemas.microsoft.com/office/drawing/2014/main" id="{B53422DD-6D28-5145-B290-E8C86C56BEC7}"/>
              </a:ext>
            </a:extLst>
          </p:cNvPr>
          <p:cNvSpPr>
            <a:spLocks noGrp="1"/>
          </p:cNvSpPr>
          <p:nvPr>
            <p:ph type="pic" sz="quarter" idx="10"/>
          </p:nvPr>
        </p:nvSpPr>
        <p:spPr>
          <a:xfrm>
            <a:off x="7543800" y="0"/>
            <a:ext cx="4648201" cy="6858000"/>
          </a:xfrm>
        </p:spPr>
        <p:txBody>
          <a:bodyPr anchor="ctr"/>
          <a:lstStyle>
            <a:lvl1pPr marL="0" indent="0" algn="ctr">
              <a:buNone/>
              <a:defRPr>
                <a:solidFill>
                  <a:schemeClr val="bg1"/>
                </a:solidFill>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11D1F0D4-293D-CA4A-8801-CFBE84D582E5}"/>
              </a:ext>
            </a:extLst>
          </p:cNvPr>
          <p:cNvSpPr>
            <a:spLocks noGrp="1"/>
          </p:cNvSpPr>
          <p:nvPr>
            <p:ph type="body" sz="quarter" idx="11"/>
          </p:nvPr>
        </p:nvSpPr>
        <p:spPr>
          <a:xfrm>
            <a:off x="366713" y="1880076"/>
            <a:ext cx="6805612" cy="4623274"/>
          </a:xfrm>
        </p:spPr>
        <p:txBody>
          <a:bodyPr>
            <a:normAutofit/>
          </a:bodyPr>
          <a:lstStyle>
            <a:lvl1pPr marL="342900" indent="-342900">
              <a:lnSpc>
                <a:spcPct val="100000"/>
              </a:lnSpc>
              <a:spcBef>
                <a:spcPts val="0"/>
              </a:spcBef>
              <a:buFont typeface="Arial" panose="020B0604020202020204" pitchFamily="34" charset="0"/>
              <a:buChar char="•"/>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itle 7">
            <a:extLst>
              <a:ext uri="{FF2B5EF4-FFF2-40B4-BE49-F238E27FC236}">
                <a16:creationId xmlns:a16="http://schemas.microsoft.com/office/drawing/2014/main" id="{2BEA0093-4B3F-AA48-88CF-84AC9B1C1569}"/>
              </a:ext>
            </a:extLst>
          </p:cNvPr>
          <p:cNvSpPr>
            <a:spLocks noGrp="1"/>
          </p:cNvSpPr>
          <p:nvPr>
            <p:ph type="title" hasCustomPrompt="1"/>
          </p:nvPr>
        </p:nvSpPr>
        <p:spPr>
          <a:xfrm>
            <a:off x="366713" y="589356"/>
            <a:ext cx="6805612" cy="1079212"/>
          </a:xfrm>
        </p:spPr>
        <p:txBody>
          <a:bodyPr anchor="t">
            <a:normAutofit/>
          </a:bodyPr>
          <a:lstStyle>
            <a:lvl1pPr algn="l">
              <a:lnSpc>
                <a:spcPct val="100000"/>
              </a:lnSpc>
              <a:defRPr sz="3600"/>
            </a:lvl1pPr>
          </a:lstStyle>
          <a:p>
            <a:r>
              <a:rPr lang="en-US" dirty="0"/>
              <a:t>Click to edit Title</a:t>
            </a:r>
          </a:p>
        </p:txBody>
      </p:sp>
      <p:pic>
        <p:nvPicPr>
          <p:cNvPr id="6" name="Picture 5">
            <a:extLst>
              <a:ext uri="{FF2B5EF4-FFF2-40B4-BE49-F238E27FC236}">
                <a16:creationId xmlns:a16="http://schemas.microsoft.com/office/drawing/2014/main" id="{30FFCC69-255C-4EEF-B385-4897BEE7AA8D}"/>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1634074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genda/TOC photo left">
    <p:bg>
      <p:bgPr>
        <a:solidFill>
          <a:schemeClr val="bg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6A7F27C-40B7-EF4C-824F-E82579EF0913}"/>
              </a:ext>
            </a:extLst>
          </p:cNvPr>
          <p:cNvSpPr/>
          <p:nvPr userDrawn="1"/>
        </p:nvSpPr>
        <p:spPr>
          <a:xfrm>
            <a:off x="577" y="0"/>
            <a:ext cx="4648776"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 name="Picture Placeholder 4">
            <a:extLst>
              <a:ext uri="{FF2B5EF4-FFF2-40B4-BE49-F238E27FC236}">
                <a16:creationId xmlns:a16="http://schemas.microsoft.com/office/drawing/2014/main" id="{B53422DD-6D28-5145-B290-E8C86C56BEC7}"/>
              </a:ext>
            </a:extLst>
          </p:cNvPr>
          <p:cNvSpPr>
            <a:spLocks noGrp="1"/>
          </p:cNvSpPr>
          <p:nvPr>
            <p:ph type="pic" sz="quarter" idx="10"/>
          </p:nvPr>
        </p:nvSpPr>
        <p:spPr>
          <a:xfrm>
            <a:off x="577" y="0"/>
            <a:ext cx="4648201" cy="6858000"/>
          </a:xfrm>
        </p:spPr>
        <p:txBody>
          <a:bodyPr anchor="ctr"/>
          <a:lstStyle>
            <a:lvl1pPr marL="0" indent="0" algn="ctr">
              <a:buNone/>
              <a:defRPr>
                <a:solidFill>
                  <a:schemeClr val="bg1"/>
                </a:solidFill>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11D1F0D4-293D-CA4A-8801-CFBE84D582E5}"/>
              </a:ext>
            </a:extLst>
          </p:cNvPr>
          <p:cNvSpPr>
            <a:spLocks noGrp="1"/>
          </p:cNvSpPr>
          <p:nvPr>
            <p:ph type="body" sz="quarter" idx="11"/>
          </p:nvPr>
        </p:nvSpPr>
        <p:spPr>
          <a:xfrm>
            <a:off x="4989988" y="1880076"/>
            <a:ext cx="6805612" cy="4623274"/>
          </a:xfrm>
        </p:spPr>
        <p:txBody>
          <a:bodyPr>
            <a:normAutofit/>
          </a:bodyPr>
          <a:lstStyle>
            <a:lvl1pPr marL="342900" indent="-342900">
              <a:lnSpc>
                <a:spcPct val="100000"/>
              </a:lnSpc>
              <a:spcBef>
                <a:spcPts val="0"/>
              </a:spcBef>
              <a:buFont typeface="Arial" panose="020B0604020202020204" pitchFamily="34" charset="0"/>
              <a:buChar char="•"/>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itle 7">
            <a:extLst>
              <a:ext uri="{FF2B5EF4-FFF2-40B4-BE49-F238E27FC236}">
                <a16:creationId xmlns:a16="http://schemas.microsoft.com/office/drawing/2014/main" id="{2BEA0093-4B3F-AA48-88CF-84AC9B1C1569}"/>
              </a:ext>
            </a:extLst>
          </p:cNvPr>
          <p:cNvSpPr>
            <a:spLocks noGrp="1"/>
          </p:cNvSpPr>
          <p:nvPr>
            <p:ph type="title" hasCustomPrompt="1"/>
          </p:nvPr>
        </p:nvSpPr>
        <p:spPr>
          <a:xfrm>
            <a:off x="4989988" y="589356"/>
            <a:ext cx="6805612" cy="1079212"/>
          </a:xfrm>
        </p:spPr>
        <p:txBody>
          <a:bodyPr anchor="t">
            <a:normAutofit/>
          </a:bodyPr>
          <a:lstStyle>
            <a:lvl1pPr algn="l">
              <a:lnSpc>
                <a:spcPct val="100000"/>
              </a:lnSpc>
              <a:defRPr sz="3600"/>
            </a:lvl1pPr>
          </a:lstStyle>
          <a:p>
            <a:r>
              <a:rPr lang="en-US" dirty="0"/>
              <a:t>Click to edit Title</a:t>
            </a:r>
          </a:p>
        </p:txBody>
      </p:sp>
      <p:pic>
        <p:nvPicPr>
          <p:cNvPr id="6" name="Picture 5">
            <a:extLst>
              <a:ext uri="{FF2B5EF4-FFF2-40B4-BE49-F238E27FC236}">
                <a16:creationId xmlns:a16="http://schemas.microsoft.com/office/drawing/2014/main" id="{6D91E070-7E40-46F1-A325-FB27E700ACDC}"/>
              </a:ext>
            </a:extLst>
          </p:cNvPr>
          <p:cNvPicPr>
            <a:picLocks noChangeAspect="1"/>
          </p:cNvPicPr>
          <p:nvPr userDrawn="1"/>
        </p:nvPicPr>
        <p:blipFill>
          <a:blip r:embed="rId2"/>
          <a:srcRect/>
          <a:stretch/>
        </p:blipFill>
        <p:spPr>
          <a:xfrm>
            <a:off x="10122161" y="6268644"/>
            <a:ext cx="1742905" cy="405676"/>
          </a:xfrm>
          <a:prstGeom prst="rect">
            <a:avLst/>
          </a:prstGeom>
        </p:spPr>
      </p:pic>
    </p:spTree>
    <p:extLst>
      <p:ext uri="{BB962C8B-B14F-4D97-AF65-F5344CB8AC3E}">
        <p14:creationId xmlns:p14="http://schemas.microsoft.com/office/powerpoint/2010/main" val="1784692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bg1"/>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632B24C1-A111-7440-9D22-B51C06E971FB}"/>
              </a:ext>
            </a:extLst>
          </p:cNvPr>
          <p:cNvSpPr/>
          <p:nvPr userDrawn="1"/>
        </p:nvSpPr>
        <p:spPr>
          <a:xfrm>
            <a:off x="0" y="-495"/>
            <a:ext cx="12192000" cy="4186505"/>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7A132D8D-14C0-094A-843E-79332F6A0E6D}"/>
              </a:ext>
            </a:extLst>
          </p:cNvPr>
          <p:cNvSpPr>
            <a:spLocks noGrp="1"/>
          </p:cNvSpPr>
          <p:nvPr>
            <p:ph type="title" hasCustomPrompt="1"/>
          </p:nvPr>
        </p:nvSpPr>
        <p:spPr>
          <a:xfrm>
            <a:off x="838200" y="4444340"/>
            <a:ext cx="10464633" cy="748146"/>
          </a:xfrm>
        </p:spPr>
        <p:txBody>
          <a:bodyPr anchor="b"/>
          <a:lstStyle>
            <a:lvl1pPr algn="l">
              <a:defRPr/>
            </a:lvl1pPr>
          </a:lstStyle>
          <a:p>
            <a:r>
              <a:rPr lang="en-US" dirty="0"/>
              <a:t>Title</a:t>
            </a:r>
          </a:p>
        </p:txBody>
      </p:sp>
      <p:sp>
        <p:nvSpPr>
          <p:cNvPr id="8" name="Text Placeholder 7">
            <a:extLst>
              <a:ext uri="{FF2B5EF4-FFF2-40B4-BE49-F238E27FC236}">
                <a16:creationId xmlns:a16="http://schemas.microsoft.com/office/drawing/2014/main" id="{4F9C5DAD-B232-3B43-8A8A-BD5ED4AD18C4}"/>
              </a:ext>
            </a:extLst>
          </p:cNvPr>
          <p:cNvSpPr>
            <a:spLocks noGrp="1"/>
          </p:cNvSpPr>
          <p:nvPr>
            <p:ph type="body" sz="quarter" idx="10" hasCustomPrompt="1"/>
          </p:nvPr>
        </p:nvSpPr>
        <p:spPr>
          <a:xfrm>
            <a:off x="838199" y="5311775"/>
            <a:ext cx="10463213" cy="874841"/>
          </a:xfrm>
        </p:spPr>
        <p:txBody>
          <a:bodyPr>
            <a:normAutofit/>
          </a:bodyPr>
          <a:lstStyle>
            <a:lvl1pPr marL="0" indent="0">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12" name="Picture Placeholder 11">
            <a:extLst>
              <a:ext uri="{FF2B5EF4-FFF2-40B4-BE49-F238E27FC236}">
                <a16:creationId xmlns:a16="http://schemas.microsoft.com/office/drawing/2014/main" id="{D3C4481F-E0C4-5348-A69B-D0BC8380C52A}"/>
              </a:ext>
            </a:extLst>
          </p:cNvPr>
          <p:cNvSpPr>
            <a:spLocks noGrp="1"/>
          </p:cNvSpPr>
          <p:nvPr>
            <p:ph type="pic" sz="quarter" idx="12"/>
          </p:nvPr>
        </p:nvSpPr>
        <p:spPr>
          <a:xfrm>
            <a:off x="0" y="0"/>
            <a:ext cx="12192000" cy="4186011"/>
          </a:xfrm>
        </p:spPr>
        <p:txBody>
          <a:bodyPr anchor="ctr"/>
          <a:lstStyle>
            <a:lvl1pPr marL="0" indent="0" algn="ctr">
              <a:buNone/>
              <a:defRPr>
                <a:solidFill>
                  <a:schemeClr val="bg1"/>
                </a:solidFill>
              </a:defRPr>
            </a:lvl1pPr>
          </a:lstStyle>
          <a:p>
            <a:r>
              <a:rPr lang="en-US"/>
              <a:t>Click icon to add picture</a:t>
            </a:r>
          </a:p>
        </p:txBody>
      </p:sp>
      <p:pic>
        <p:nvPicPr>
          <p:cNvPr id="6" name="Picture 5">
            <a:extLst>
              <a:ext uri="{FF2B5EF4-FFF2-40B4-BE49-F238E27FC236}">
                <a16:creationId xmlns:a16="http://schemas.microsoft.com/office/drawing/2014/main" id="{236F444C-5484-4C0C-B6F0-DC05A878B0A6}"/>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67162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CABD3AF8-4655-8C41-840F-F939866C3068}"/>
              </a:ext>
            </a:extLst>
          </p:cNvPr>
          <p:cNvSpPr/>
          <p:nvPr userDrawn="1"/>
        </p:nvSpPr>
        <p:spPr>
          <a:xfrm>
            <a:off x="0" y="0"/>
            <a:ext cx="12192000" cy="1615858"/>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147790"/>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1752383"/>
            <a:ext cx="10515600" cy="4509754"/>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63C8094-2D4E-1144-95E8-84CF13456F08}"/>
              </a:ext>
            </a:extLst>
          </p:cNvPr>
          <p:cNvSpPr>
            <a:spLocks noGrp="1"/>
          </p:cNvSpPr>
          <p:nvPr>
            <p:ph type="sldNum" sz="quarter" idx="12"/>
          </p:nvPr>
        </p:nvSpPr>
        <p:spPr/>
        <p:txBody>
          <a:bodyPr vert="horz" lIns="91440" tIns="45720" rIns="91440" bIns="45720" rtlCol="0" anchor="ctr"/>
          <a:lstStyle>
            <a:lvl1pPr>
              <a:defRPr lang="en-US" smtClean="0"/>
            </a:lvl1pPr>
          </a:lstStyle>
          <a:p>
            <a:fld id="{5844BA1B-2AD7-1042-9A56-DF9179839488}" type="slidenum">
              <a:rPr lang="en-US" smtClean="0"/>
              <a:pPr/>
              <a:t>‹#›</a:t>
            </a:fld>
            <a:endParaRPr lang="en-US"/>
          </a:p>
        </p:txBody>
      </p:sp>
    </p:spTree>
    <p:extLst>
      <p:ext uri="{BB962C8B-B14F-4D97-AF65-F5344CB8AC3E}">
        <p14:creationId xmlns:p14="http://schemas.microsoft.com/office/powerpoint/2010/main" val="2194124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Content 2col">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348A9582-1994-40BF-A109-52CB2497D843}"/>
              </a:ext>
            </a:extLst>
          </p:cNvPr>
          <p:cNvSpPr/>
          <p:nvPr userDrawn="1"/>
        </p:nvSpPr>
        <p:spPr>
          <a:xfrm>
            <a:off x="0" y="0"/>
            <a:ext cx="12192000" cy="1615858"/>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3759323C-FB0D-2C47-A643-9808FFCDA99F}"/>
              </a:ext>
            </a:extLst>
          </p:cNvPr>
          <p:cNvSpPr>
            <a:spLocks noGrp="1"/>
          </p:cNvSpPr>
          <p:nvPr>
            <p:ph type="title"/>
          </p:nvPr>
        </p:nvSpPr>
        <p:spPr>
          <a:xfrm>
            <a:off x="838200" y="136526"/>
            <a:ext cx="10515600" cy="139165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1739203-2A0A-654A-A44F-B259217C2F26}"/>
              </a:ext>
            </a:extLst>
          </p:cNvPr>
          <p:cNvSpPr>
            <a:spLocks noGrp="1"/>
          </p:cNvSpPr>
          <p:nvPr>
            <p:ph sz="half" idx="1"/>
          </p:nvPr>
        </p:nvSpPr>
        <p:spPr>
          <a:xfrm>
            <a:off x="838200" y="1841326"/>
            <a:ext cx="5181600" cy="44208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AF57F67-6432-DF4B-B04D-5C4768C454D6}"/>
              </a:ext>
            </a:extLst>
          </p:cNvPr>
          <p:cNvSpPr>
            <a:spLocks noGrp="1"/>
          </p:cNvSpPr>
          <p:nvPr>
            <p:ph sz="half" idx="2"/>
          </p:nvPr>
        </p:nvSpPr>
        <p:spPr>
          <a:xfrm>
            <a:off x="6172200" y="1841326"/>
            <a:ext cx="5181600" cy="4420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85A532-ABB0-6B45-92F9-58E443D063FC}"/>
              </a:ext>
            </a:extLst>
          </p:cNvPr>
          <p:cNvSpPr>
            <a:spLocks noGrp="1"/>
          </p:cNvSpPr>
          <p:nvPr>
            <p:ph type="sldNum" sz="quarter" idx="12"/>
          </p:nvPr>
        </p:nvSpPr>
        <p:spPr/>
        <p:txBody>
          <a:bodyPr/>
          <a:lstStyle/>
          <a:p>
            <a:fld id="{5844BA1B-2AD7-1042-9A56-DF9179839488}" type="slidenum">
              <a:rPr lang="en-US" smtClean="0"/>
              <a:t>‹#›</a:t>
            </a:fld>
            <a:endParaRPr lang="en-US"/>
          </a:p>
        </p:txBody>
      </p:sp>
      <p:pic>
        <p:nvPicPr>
          <p:cNvPr id="8" name="Picture 7">
            <a:extLst>
              <a:ext uri="{FF2B5EF4-FFF2-40B4-BE49-F238E27FC236}">
                <a16:creationId xmlns:a16="http://schemas.microsoft.com/office/drawing/2014/main" id="{4A8B31BD-11E6-4F6B-A370-7FC9EA280CE0}"/>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3411166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Only">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A73E5AB6-37F3-4583-AC74-23D191B0DC7A}"/>
              </a:ext>
            </a:extLst>
          </p:cNvPr>
          <p:cNvSpPr/>
          <p:nvPr userDrawn="1"/>
        </p:nvSpPr>
        <p:spPr>
          <a:xfrm>
            <a:off x="0" y="0"/>
            <a:ext cx="12192000" cy="1615858"/>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264408EE-B0EB-DC4F-B442-8AF30CE5FAF4}"/>
              </a:ext>
            </a:extLst>
          </p:cNvPr>
          <p:cNvSpPr>
            <a:spLocks noGrp="1"/>
          </p:cNvSpPr>
          <p:nvPr>
            <p:ph type="title"/>
          </p:nvPr>
        </p:nvSpPr>
        <p:spPr>
          <a:xfrm>
            <a:off x="838200" y="145147"/>
            <a:ext cx="10515600" cy="1325563"/>
          </a:xfrm>
        </p:spPr>
        <p:txBody>
          <a:bodyPr/>
          <a:lstStyle>
            <a:lvl1pP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pic>
        <p:nvPicPr>
          <p:cNvPr id="6" name="Picture 5">
            <a:extLst>
              <a:ext uri="{FF2B5EF4-FFF2-40B4-BE49-F238E27FC236}">
                <a16:creationId xmlns:a16="http://schemas.microsoft.com/office/drawing/2014/main" id="{728B4850-0316-4C51-BA39-F61BD2A5701E}"/>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63489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TOC photo right">
    <p:bg>
      <p:bgPr>
        <a:solidFill>
          <a:schemeClr val="bg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6A7F27C-40B7-EF4C-824F-E82579EF0913}"/>
              </a:ext>
            </a:extLst>
          </p:cNvPr>
          <p:cNvSpPr/>
          <p:nvPr userDrawn="1"/>
        </p:nvSpPr>
        <p:spPr>
          <a:xfrm>
            <a:off x="7543223" y="0"/>
            <a:ext cx="4648776"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 name="Picture Placeholder 4">
            <a:extLst>
              <a:ext uri="{FF2B5EF4-FFF2-40B4-BE49-F238E27FC236}">
                <a16:creationId xmlns:a16="http://schemas.microsoft.com/office/drawing/2014/main" id="{B53422DD-6D28-5145-B290-E8C86C56BEC7}"/>
              </a:ext>
            </a:extLst>
          </p:cNvPr>
          <p:cNvSpPr>
            <a:spLocks noGrp="1"/>
          </p:cNvSpPr>
          <p:nvPr>
            <p:ph type="pic" sz="quarter" idx="10"/>
          </p:nvPr>
        </p:nvSpPr>
        <p:spPr>
          <a:xfrm>
            <a:off x="7543800" y="0"/>
            <a:ext cx="4648201" cy="6858000"/>
          </a:xfrm>
        </p:spPr>
        <p:txBody>
          <a:bodyPr anchor="ctr"/>
          <a:lstStyle>
            <a:lvl1pPr marL="0" indent="0" algn="ctr">
              <a:buNone/>
              <a:defRPr>
                <a:solidFill>
                  <a:schemeClr val="bg1"/>
                </a:solidFill>
              </a:defRPr>
            </a:lvl1pPr>
          </a:lstStyle>
          <a:p>
            <a:r>
              <a:rPr lang="en-GB"/>
              <a:t>Click icon to add picture</a:t>
            </a:r>
            <a:endParaRPr lang="en-US" dirty="0"/>
          </a:p>
        </p:txBody>
      </p:sp>
      <p:sp>
        <p:nvSpPr>
          <p:cNvPr id="7" name="Text Placeholder 6">
            <a:extLst>
              <a:ext uri="{FF2B5EF4-FFF2-40B4-BE49-F238E27FC236}">
                <a16:creationId xmlns:a16="http://schemas.microsoft.com/office/drawing/2014/main" id="{11D1F0D4-293D-CA4A-8801-CFBE84D582E5}"/>
              </a:ext>
            </a:extLst>
          </p:cNvPr>
          <p:cNvSpPr>
            <a:spLocks noGrp="1"/>
          </p:cNvSpPr>
          <p:nvPr>
            <p:ph type="body" sz="quarter" idx="11"/>
          </p:nvPr>
        </p:nvSpPr>
        <p:spPr>
          <a:xfrm>
            <a:off x="366713" y="1880076"/>
            <a:ext cx="6805612" cy="4623274"/>
          </a:xfrm>
        </p:spPr>
        <p:txBody>
          <a:bodyPr>
            <a:normAutofit/>
          </a:bodyPr>
          <a:lstStyle>
            <a:lvl1pPr marL="342900" indent="-342900">
              <a:lnSpc>
                <a:spcPct val="100000"/>
              </a:lnSpc>
              <a:spcBef>
                <a:spcPts val="0"/>
              </a:spcBef>
              <a:buFont typeface="Arial" panose="020B0604020202020204" pitchFamily="34" charset="0"/>
              <a:buChar char="•"/>
              <a:defRPr sz="24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8" name="Title 7">
            <a:extLst>
              <a:ext uri="{FF2B5EF4-FFF2-40B4-BE49-F238E27FC236}">
                <a16:creationId xmlns:a16="http://schemas.microsoft.com/office/drawing/2014/main" id="{2BEA0093-4B3F-AA48-88CF-84AC9B1C1569}"/>
              </a:ext>
            </a:extLst>
          </p:cNvPr>
          <p:cNvSpPr>
            <a:spLocks noGrp="1"/>
          </p:cNvSpPr>
          <p:nvPr>
            <p:ph type="title" hasCustomPrompt="1"/>
          </p:nvPr>
        </p:nvSpPr>
        <p:spPr>
          <a:xfrm>
            <a:off x="366713" y="589356"/>
            <a:ext cx="6805612" cy="1079212"/>
          </a:xfrm>
        </p:spPr>
        <p:txBody>
          <a:bodyPr anchor="t">
            <a:normAutofit/>
          </a:bodyPr>
          <a:lstStyle>
            <a:lvl1pPr algn="l">
              <a:lnSpc>
                <a:spcPct val="100000"/>
              </a:lnSpc>
              <a:defRPr sz="3600"/>
            </a:lvl1pPr>
          </a:lstStyle>
          <a:p>
            <a:r>
              <a:rPr lang="en-US" dirty="0"/>
              <a:t>Click to edit Title</a:t>
            </a:r>
          </a:p>
        </p:txBody>
      </p:sp>
      <p:pic>
        <p:nvPicPr>
          <p:cNvPr id="6" name="Picture 5">
            <a:extLst>
              <a:ext uri="{FF2B5EF4-FFF2-40B4-BE49-F238E27FC236}">
                <a16:creationId xmlns:a16="http://schemas.microsoft.com/office/drawing/2014/main" id="{9A7F4124-CE72-4FDF-A257-3E5BD019D67F}"/>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2512410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43C6D1ED-774C-4834-B287-1181E119BE3A}"/>
              </a:ext>
            </a:extLst>
          </p:cNvPr>
          <p:cNvSpPr/>
          <p:nvPr userDrawn="1"/>
        </p:nvSpPr>
        <p:spPr>
          <a:xfrm>
            <a:off x="0" y="0"/>
            <a:ext cx="12192000" cy="1615858"/>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430742"/>
            <a:ext cx="10515600" cy="754374"/>
          </a:xfrm>
        </p:spPr>
        <p:txBody>
          <a:bodyPr/>
          <a:lstStyle>
            <a:lvl1pPr>
              <a:defRPr>
                <a:solidFill>
                  <a:schemeClr val="bg1"/>
                </a:solidFill>
              </a:defRPr>
            </a:lvl1p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8" name="Text Placeholder 7">
            <a:extLst>
              <a:ext uri="{FF2B5EF4-FFF2-40B4-BE49-F238E27FC236}">
                <a16:creationId xmlns:a16="http://schemas.microsoft.com/office/drawing/2014/main" id="{61249CC6-A3CB-1F4C-AA03-4E9ECFC5D8CE}"/>
              </a:ext>
            </a:extLst>
          </p:cNvPr>
          <p:cNvSpPr>
            <a:spLocks noGrp="1"/>
          </p:cNvSpPr>
          <p:nvPr>
            <p:ph type="body" sz="quarter" idx="13"/>
          </p:nvPr>
        </p:nvSpPr>
        <p:spPr>
          <a:xfrm>
            <a:off x="838200" y="2315910"/>
            <a:ext cx="3178175" cy="3648328"/>
          </a:xfrm>
        </p:spPr>
        <p:txBody>
          <a:bodyPr>
            <a:normAutofit/>
          </a:bodyPr>
          <a:lstStyle>
            <a:lvl1pPr marL="0" indent="0">
              <a:buNone/>
              <a:defRPr sz="2000"/>
            </a:lvl1pPr>
          </a:lstStyle>
          <a:p>
            <a:pPr lvl="0"/>
            <a:r>
              <a:rPr lang="en-US"/>
              <a:t>Click to edit Master text styles</a:t>
            </a:r>
          </a:p>
        </p:txBody>
      </p:sp>
      <p:sp>
        <p:nvSpPr>
          <p:cNvPr id="9" name="Text Placeholder 7">
            <a:extLst>
              <a:ext uri="{FF2B5EF4-FFF2-40B4-BE49-F238E27FC236}">
                <a16:creationId xmlns:a16="http://schemas.microsoft.com/office/drawing/2014/main" id="{3E635EF6-9B72-4F44-8119-E188BFC50BA1}"/>
              </a:ext>
            </a:extLst>
          </p:cNvPr>
          <p:cNvSpPr>
            <a:spLocks noGrp="1"/>
          </p:cNvSpPr>
          <p:nvPr>
            <p:ph type="body" sz="quarter" idx="14"/>
          </p:nvPr>
        </p:nvSpPr>
        <p:spPr>
          <a:xfrm>
            <a:off x="4512892" y="2315910"/>
            <a:ext cx="3178175" cy="3648328"/>
          </a:xfrm>
        </p:spPr>
        <p:txBody>
          <a:bodyPr>
            <a:normAutofit/>
          </a:bodyPr>
          <a:lstStyle>
            <a:lvl1pPr marL="0" indent="0">
              <a:buNone/>
              <a:defRPr sz="2000"/>
            </a:lvl1pPr>
          </a:lstStyle>
          <a:p>
            <a:pPr lvl="0"/>
            <a:r>
              <a:rPr lang="en-US"/>
              <a:t>Click to edit Master text styles</a:t>
            </a:r>
          </a:p>
        </p:txBody>
      </p:sp>
      <p:sp>
        <p:nvSpPr>
          <p:cNvPr id="10" name="Text Placeholder 7">
            <a:extLst>
              <a:ext uri="{FF2B5EF4-FFF2-40B4-BE49-F238E27FC236}">
                <a16:creationId xmlns:a16="http://schemas.microsoft.com/office/drawing/2014/main" id="{1FE7CCD9-C967-2A40-9468-BFB10BA6E39A}"/>
              </a:ext>
            </a:extLst>
          </p:cNvPr>
          <p:cNvSpPr>
            <a:spLocks noGrp="1"/>
          </p:cNvSpPr>
          <p:nvPr>
            <p:ph type="body" sz="quarter" idx="15"/>
          </p:nvPr>
        </p:nvSpPr>
        <p:spPr>
          <a:xfrm>
            <a:off x="8187584" y="2315910"/>
            <a:ext cx="3178175" cy="3648328"/>
          </a:xfrm>
        </p:spPr>
        <p:txBody>
          <a:bodyPr>
            <a:normAutofit/>
          </a:bodyPr>
          <a:lstStyle>
            <a:lvl1pPr marL="0" indent="0">
              <a:buNone/>
              <a:defRPr sz="2000"/>
            </a:lvl1pPr>
          </a:lstStyle>
          <a:p>
            <a:pPr lvl="0"/>
            <a:r>
              <a:rPr lang="en-US"/>
              <a:t>Click to edit Master text styles</a:t>
            </a:r>
          </a:p>
        </p:txBody>
      </p:sp>
      <p:sp>
        <p:nvSpPr>
          <p:cNvPr id="11" name="Text Placeholder 7">
            <a:extLst>
              <a:ext uri="{FF2B5EF4-FFF2-40B4-BE49-F238E27FC236}">
                <a16:creationId xmlns:a16="http://schemas.microsoft.com/office/drawing/2014/main" id="{BA51374C-8FC0-C447-AC90-530CF3FD9356}"/>
              </a:ext>
            </a:extLst>
          </p:cNvPr>
          <p:cNvSpPr>
            <a:spLocks noGrp="1"/>
          </p:cNvSpPr>
          <p:nvPr>
            <p:ph type="body" sz="quarter" idx="16" hasCustomPrompt="1"/>
          </p:nvPr>
        </p:nvSpPr>
        <p:spPr>
          <a:xfrm>
            <a:off x="4515029" y="1803862"/>
            <a:ext cx="3178175" cy="342262"/>
          </a:xfrm>
        </p:spPr>
        <p:txBody>
          <a:bodyPr>
            <a:noAutofit/>
          </a:bodyPr>
          <a:lstStyle>
            <a:lvl1pPr marL="0" indent="0">
              <a:buNone/>
              <a:defRPr sz="2000" b="1">
                <a:solidFill>
                  <a:schemeClr val="accent1"/>
                </a:solidFill>
              </a:defRPr>
            </a:lvl1pPr>
          </a:lstStyle>
          <a:p>
            <a:pPr lvl="0"/>
            <a:r>
              <a:rPr lang="en-US" dirty="0"/>
              <a:t>HEADING</a:t>
            </a:r>
          </a:p>
        </p:txBody>
      </p:sp>
      <p:sp>
        <p:nvSpPr>
          <p:cNvPr id="12" name="Text Placeholder 7">
            <a:extLst>
              <a:ext uri="{FF2B5EF4-FFF2-40B4-BE49-F238E27FC236}">
                <a16:creationId xmlns:a16="http://schemas.microsoft.com/office/drawing/2014/main" id="{1004E3FA-8379-6648-93C8-DDEDA45579C7}"/>
              </a:ext>
            </a:extLst>
          </p:cNvPr>
          <p:cNvSpPr>
            <a:spLocks noGrp="1"/>
          </p:cNvSpPr>
          <p:nvPr>
            <p:ph type="body" sz="quarter" idx="17" hasCustomPrompt="1"/>
          </p:nvPr>
        </p:nvSpPr>
        <p:spPr>
          <a:xfrm>
            <a:off x="842473" y="1803862"/>
            <a:ext cx="3178175" cy="342262"/>
          </a:xfrm>
        </p:spPr>
        <p:txBody>
          <a:bodyPr>
            <a:noAutofit/>
          </a:bodyPr>
          <a:lstStyle>
            <a:lvl1pPr marL="0" indent="0">
              <a:buNone/>
              <a:defRPr sz="2000" b="1">
                <a:solidFill>
                  <a:schemeClr val="accent1"/>
                </a:solidFill>
              </a:defRPr>
            </a:lvl1pPr>
          </a:lstStyle>
          <a:p>
            <a:pPr lvl="0"/>
            <a:r>
              <a:rPr lang="en-US" dirty="0"/>
              <a:t>HEADING</a:t>
            </a:r>
          </a:p>
        </p:txBody>
      </p:sp>
      <p:sp>
        <p:nvSpPr>
          <p:cNvPr id="13" name="Text Placeholder 7">
            <a:extLst>
              <a:ext uri="{FF2B5EF4-FFF2-40B4-BE49-F238E27FC236}">
                <a16:creationId xmlns:a16="http://schemas.microsoft.com/office/drawing/2014/main" id="{94A923AD-E427-AE4A-B5AB-021CA50316D6}"/>
              </a:ext>
            </a:extLst>
          </p:cNvPr>
          <p:cNvSpPr>
            <a:spLocks noGrp="1"/>
          </p:cNvSpPr>
          <p:nvPr>
            <p:ph type="body" sz="quarter" idx="18" hasCustomPrompt="1"/>
          </p:nvPr>
        </p:nvSpPr>
        <p:spPr>
          <a:xfrm>
            <a:off x="8187584" y="1803862"/>
            <a:ext cx="3178175" cy="342262"/>
          </a:xfrm>
        </p:spPr>
        <p:txBody>
          <a:bodyPr>
            <a:noAutofit/>
          </a:bodyPr>
          <a:lstStyle>
            <a:lvl1pPr marL="0" indent="0">
              <a:buNone/>
              <a:defRPr sz="2000" b="1">
                <a:solidFill>
                  <a:schemeClr val="accent1"/>
                </a:solidFill>
              </a:defRPr>
            </a:lvl1pPr>
          </a:lstStyle>
          <a:p>
            <a:pPr lvl="0"/>
            <a:r>
              <a:rPr lang="en-US" dirty="0"/>
              <a:t>HEADING</a:t>
            </a:r>
          </a:p>
        </p:txBody>
      </p:sp>
      <p:pic>
        <p:nvPicPr>
          <p:cNvPr id="14" name="Picture 13">
            <a:extLst>
              <a:ext uri="{FF2B5EF4-FFF2-40B4-BE49-F238E27FC236}">
                <a16:creationId xmlns:a16="http://schemas.microsoft.com/office/drawing/2014/main" id="{9D1294ED-637C-4FA8-89A9-391109718670}"/>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1397808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eople">
    <p:spTree>
      <p:nvGrpSpPr>
        <p:cNvPr id="1" name=""/>
        <p:cNvGrpSpPr/>
        <p:nvPr/>
      </p:nvGrpSpPr>
      <p:grpSpPr>
        <a:xfrm>
          <a:off x="0" y="0"/>
          <a:ext cx="0" cy="0"/>
          <a:chOff x="0" y="0"/>
          <a:chExt cx="0" cy="0"/>
        </a:xfrm>
      </p:grpSpPr>
      <p:sp>
        <p:nvSpPr>
          <p:cNvPr id="26" name="background">
            <a:extLst>
              <a:ext uri="{FF2B5EF4-FFF2-40B4-BE49-F238E27FC236}">
                <a16:creationId xmlns:a16="http://schemas.microsoft.com/office/drawing/2014/main" id="{2D3FDAC3-C796-4576-9214-0128D07E3AF8}"/>
              </a:ext>
            </a:extLst>
          </p:cNvPr>
          <p:cNvSpPr/>
          <p:nvPr userDrawn="1"/>
        </p:nvSpPr>
        <p:spPr>
          <a:xfrm>
            <a:off x="0" y="0"/>
            <a:ext cx="12192000" cy="1615858"/>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136524"/>
            <a:ext cx="10515600" cy="1381261"/>
          </a:xfrm>
        </p:spPr>
        <p:txBody>
          <a:bodyPr/>
          <a:lstStyle>
            <a:lvl1pPr>
              <a:defRPr>
                <a:solidFill>
                  <a:schemeClr val="bg1"/>
                </a:solidFill>
              </a:defRPr>
            </a:lvl1p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2312586" y="1943680"/>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4388028" y="1926417"/>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6463470" y="1926416"/>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8538912" y="1926415"/>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7" name="Picture Placeholder 5">
            <a:extLst>
              <a:ext uri="{FF2B5EF4-FFF2-40B4-BE49-F238E27FC236}">
                <a16:creationId xmlns:a16="http://schemas.microsoft.com/office/drawing/2014/main" id="{2E4A5F5C-D995-AD4B-9C3B-6A126F48496B}"/>
              </a:ext>
            </a:extLst>
          </p:cNvPr>
          <p:cNvSpPr>
            <a:spLocks noGrp="1"/>
          </p:cNvSpPr>
          <p:nvPr>
            <p:ph type="pic" sz="quarter" idx="17" hasCustomPrompt="1"/>
          </p:nvPr>
        </p:nvSpPr>
        <p:spPr>
          <a:xfrm>
            <a:off x="3365716" y="4092750"/>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8" name="Picture Placeholder 5">
            <a:extLst>
              <a:ext uri="{FF2B5EF4-FFF2-40B4-BE49-F238E27FC236}">
                <a16:creationId xmlns:a16="http://schemas.microsoft.com/office/drawing/2014/main" id="{D648BC7D-4E42-8C4B-B293-76F767727C9B}"/>
              </a:ext>
            </a:extLst>
          </p:cNvPr>
          <p:cNvSpPr>
            <a:spLocks noGrp="1"/>
          </p:cNvSpPr>
          <p:nvPr>
            <p:ph type="pic" sz="quarter" idx="18" hasCustomPrompt="1"/>
          </p:nvPr>
        </p:nvSpPr>
        <p:spPr>
          <a:xfrm>
            <a:off x="5441158" y="4075487"/>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9" name="Picture Placeholder 5">
            <a:extLst>
              <a:ext uri="{FF2B5EF4-FFF2-40B4-BE49-F238E27FC236}">
                <a16:creationId xmlns:a16="http://schemas.microsoft.com/office/drawing/2014/main" id="{A0A9F130-3F1D-164D-8966-A15278F6C107}"/>
              </a:ext>
            </a:extLst>
          </p:cNvPr>
          <p:cNvSpPr>
            <a:spLocks noGrp="1"/>
          </p:cNvSpPr>
          <p:nvPr>
            <p:ph type="pic" sz="quarter" idx="19" hasCustomPrompt="1"/>
          </p:nvPr>
        </p:nvSpPr>
        <p:spPr>
          <a:xfrm>
            <a:off x="7516600" y="4075486"/>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21" name="Text Placeholder 20">
            <a:extLst>
              <a:ext uri="{FF2B5EF4-FFF2-40B4-BE49-F238E27FC236}">
                <a16:creationId xmlns:a16="http://schemas.microsoft.com/office/drawing/2014/main" id="{F5B11387-4C77-0845-9338-E35C2E326323}"/>
              </a:ext>
            </a:extLst>
          </p:cNvPr>
          <p:cNvSpPr>
            <a:spLocks noGrp="1"/>
          </p:cNvSpPr>
          <p:nvPr>
            <p:ph type="body" sz="quarter" idx="20" hasCustomPrompt="1"/>
          </p:nvPr>
        </p:nvSpPr>
        <p:spPr>
          <a:xfrm>
            <a:off x="2031003" y="342900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7" name="Text Placeholder 6">
            <a:extLst>
              <a:ext uri="{FF2B5EF4-FFF2-40B4-BE49-F238E27FC236}">
                <a16:creationId xmlns:a16="http://schemas.microsoft.com/office/drawing/2014/main" id="{C9CA7215-843D-46AD-B5C4-90E897DBCE1F}"/>
              </a:ext>
            </a:extLst>
          </p:cNvPr>
          <p:cNvSpPr>
            <a:spLocks noGrp="1"/>
          </p:cNvSpPr>
          <p:nvPr>
            <p:ph type="body" sz="quarter" idx="27" hasCustomPrompt="1"/>
          </p:nvPr>
        </p:nvSpPr>
        <p:spPr>
          <a:xfrm>
            <a:off x="2312158" y="367471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37" name="Text Placeholder 20">
            <a:extLst>
              <a:ext uri="{FF2B5EF4-FFF2-40B4-BE49-F238E27FC236}">
                <a16:creationId xmlns:a16="http://schemas.microsoft.com/office/drawing/2014/main" id="{05FC62DA-1692-4580-91AA-C8E06A2D8CFA}"/>
              </a:ext>
            </a:extLst>
          </p:cNvPr>
          <p:cNvSpPr>
            <a:spLocks noGrp="1"/>
          </p:cNvSpPr>
          <p:nvPr>
            <p:ph type="body" sz="quarter" idx="28" hasCustomPrompt="1"/>
          </p:nvPr>
        </p:nvSpPr>
        <p:spPr>
          <a:xfrm>
            <a:off x="4123298"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38" name="Text Placeholder 6">
            <a:extLst>
              <a:ext uri="{FF2B5EF4-FFF2-40B4-BE49-F238E27FC236}">
                <a16:creationId xmlns:a16="http://schemas.microsoft.com/office/drawing/2014/main" id="{8063B245-9F32-4484-851A-76D37B02947D}"/>
              </a:ext>
            </a:extLst>
          </p:cNvPr>
          <p:cNvSpPr>
            <a:spLocks noGrp="1"/>
          </p:cNvSpPr>
          <p:nvPr>
            <p:ph type="body" sz="quarter" idx="29" hasCustomPrompt="1"/>
          </p:nvPr>
        </p:nvSpPr>
        <p:spPr>
          <a:xfrm>
            <a:off x="4404453"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39" name="Text Placeholder 20">
            <a:extLst>
              <a:ext uri="{FF2B5EF4-FFF2-40B4-BE49-F238E27FC236}">
                <a16:creationId xmlns:a16="http://schemas.microsoft.com/office/drawing/2014/main" id="{38629866-1C98-47D8-AF3F-05E66AC5CAD0}"/>
              </a:ext>
            </a:extLst>
          </p:cNvPr>
          <p:cNvSpPr>
            <a:spLocks noGrp="1"/>
          </p:cNvSpPr>
          <p:nvPr>
            <p:ph type="body" sz="quarter" idx="30" hasCustomPrompt="1"/>
          </p:nvPr>
        </p:nvSpPr>
        <p:spPr>
          <a:xfrm>
            <a:off x="6215593"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0" name="Text Placeholder 6">
            <a:extLst>
              <a:ext uri="{FF2B5EF4-FFF2-40B4-BE49-F238E27FC236}">
                <a16:creationId xmlns:a16="http://schemas.microsoft.com/office/drawing/2014/main" id="{3EC115D7-9292-47C0-8BD1-FED0D97AC8F6}"/>
              </a:ext>
            </a:extLst>
          </p:cNvPr>
          <p:cNvSpPr>
            <a:spLocks noGrp="1"/>
          </p:cNvSpPr>
          <p:nvPr>
            <p:ph type="body" sz="quarter" idx="31" hasCustomPrompt="1"/>
          </p:nvPr>
        </p:nvSpPr>
        <p:spPr>
          <a:xfrm>
            <a:off x="6496748"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1" name="Text Placeholder 20">
            <a:extLst>
              <a:ext uri="{FF2B5EF4-FFF2-40B4-BE49-F238E27FC236}">
                <a16:creationId xmlns:a16="http://schemas.microsoft.com/office/drawing/2014/main" id="{CF8A13C7-D2F0-49AD-AE28-EEA1BD1AE249}"/>
              </a:ext>
            </a:extLst>
          </p:cNvPr>
          <p:cNvSpPr>
            <a:spLocks noGrp="1"/>
          </p:cNvSpPr>
          <p:nvPr>
            <p:ph type="body" sz="quarter" idx="32" hasCustomPrompt="1"/>
          </p:nvPr>
        </p:nvSpPr>
        <p:spPr>
          <a:xfrm>
            <a:off x="8307888"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2" name="Text Placeholder 6">
            <a:extLst>
              <a:ext uri="{FF2B5EF4-FFF2-40B4-BE49-F238E27FC236}">
                <a16:creationId xmlns:a16="http://schemas.microsoft.com/office/drawing/2014/main" id="{8A054A32-D2A4-405A-A2D5-18B059E63D3A}"/>
              </a:ext>
            </a:extLst>
          </p:cNvPr>
          <p:cNvSpPr>
            <a:spLocks noGrp="1"/>
          </p:cNvSpPr>
          <p:nvPr>
            <p:ph type="body" sz="quarter" idx="33" hasCustomPrompt="1"/>
          </p:nvPr>
        </p:nvSpPr>
        <p:spPr>
          <a:xfrm>
            <a:off x="8589043"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5" name="Text Placeholder 20">
            <a:extLst>
              <a:ext uri="{FF2B5EF4-FFF2-40B4-BE49-F238E27FC236}">
                <a16:creationId xmlns:a16="http://schemas.microsoft.com/office/drawing/2014/main" id="{B8001808-8709-4FCA-A80D-D2154D91C8AC}"/>
              </a:ext>
            </a:extLst>
          </p:cNvPr>
          <p:cNvSpPr>
            <a:spLocks noGrp="1"/>
          </p:cNvSpPr>
          <p:nvPr>
            <p:ph type="body" sz="quarter" idx="36" hasCustomPrompt="1"/>
          </p:nvPr>
        </p:nvSpPr>
        <p:spPr>
          <a:xfrm>
            <a:off x="3085662"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6" name="Text Placeholder 6">
            <a:extLst>
              <a:ext uri="{FF2B5EF4-FFF2-40B4-BE49-F238E27FC236}">
                <a16:creationId xmlns:a16="http://schemas.microsoft.com/office/drawing/2014/main" id="{93DF7B78-BBFC-4DBE-AED5-306440EC0A4A}"/>
              </a:ext>
            </a:extLst>
          </p:cNvPr>
          <p:cNvSpPr>
            <a:spLocks noGrp="1"/>
          </p:cNvSpPr>
          <p:nvPr>
            <p:ph type="body" sz="quarter" idx="37" hasCustomPrompt="1"/>
          </p:nvPr>
        </p:nvSpPr>
        <p:spPr>
          <a:xfrm>
            <a:off x="3366817"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7" name="Text Placeholder 20">
            <a:extLst>
              <a:ext uri="{FF2B5EF4-FFF2-40B4-BE49-F238E27FC236}">
                <a16:creationId xmlns:a16="http://schemas.microsoft.com/office/drawing/2014/main" id="{963EB4FC-582C-4CE9-A21B-5850E13B8D60}"/>
              </a:ext>
            </a:extLst>
          </p:cNvPr>
          <p:cNvSpPr>
            <a:spLocks noGrp="1"/>
          </p:cNvSpPr>
          <p:nvPr>
            <p:ph type="body" sz="quarter" idx="38" hasCustomPrompt="1"/>
          </p:nvPr>
        </p:nvSpPr>
        <p:spPr>
          <a:xfrm>
            <a:off x="5177957"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8" name="Text Placeholder 6">
            <a:extLst>
              <a:ext uri="{FF2B5EF4-FFF2-40B4-BE49-F238E27FC236}">
                <a16:creationId xmlns:a16="http://schemas.microsoft.com/office/drawing/2014/main" id="{14C3E1FE-75D6-4705-A6EE-C950E6EBB6D7}"/>
              </a:ext>
            </a:extLst>
          </p:cNvPr>
          <p:cNvSpPr>
            <a:spLocks noGrp="1"/>
          </p:cNvSpPr>
          <p:nvPr>
            <p:ph type="body" sz="quarter" idx="39" hasCustomPrompt="1"/>
          </p:nvPr>
        </p:nvSpPr>
        <p:spPr>
          <a:xfrm>
            <a:off x="5459112"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9" name="Text Placeholder 20">
            <a:extLst>
              <a:ext uri="{FF2B5EF4-FFF2-40B4-BE49-F238E27FC236}">
                <a16:creationId xmlns:a16="http://schemas.microsoft.com/office/drawing/2014/main" id="{B85CB861-17D4-4864-889B-9B0DCFD6B301}"/>
              </a:ext>
            </a:extLst>
          </p:cNvPr>
          <p:cNvSpPr>
            <a:spLocks noGrp="1"/>
          </p:cNvSpPr>
          <p:nvPr>
            <p:ph type="body" sz="quarter" idx="40" hasCustomPrompt="1"/>
          </p:nvPr>
        </p:nvSpPr>
        <p:spPr>
          <a:xfrm>
            <a:off x="7270252"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50" name="Text Placeholder 6">
            <a:extLst>
              <a:ext uri="{FF2B5EF4-FFF2-40B4-BE49-F238E27FC236}">
                <a16:creationId xmlns:a16="http://schemas.microsoft.com/office/drawing/2014/main" id="{3294DA18-A568-44FA-9B5C-CE1C283E2F29}"/>
              </a:ext>
            </a:extLst>
          </p:cNvPr>
          <p:cNvSpPr>
            <a:spLocks noGrp="1"/>
          </p:cNvSpPr>
          <p:nvPr>
            <p:ph type="body" sz="quarter" idx="41" hasCustomPrompt="1"/>
          </p:nvPr>
        </p:nvSpPr>
        <p:spPr>
          <a:xfrm>
            <a:off x="7551407"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pic>
        <p:nvPicPr>
          <p:cNvPr id="27" name="Picture 26">
            <a:extLst>
              <a:ext uri="{FF2B5EF4-FFF2-40B4-BE49-F238E27FC236}">
                <a16:creationId xmlns:a16="http://schemas.microsoft.com/office/drawing/2014/main" id="{CB5ACB5C-EBDE-4FCF-893F-14BA42C9382A}"/>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737624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onsor logos">
    <p:spTree>
      <p:nvGrpSpPr>
        <p:cNvPr id="1" name=""/>
        <p:cNvGrpSpPr/>
        <p:nvPr/>
      </p:nvGrpSpPr>
      <p:grpSpPr>
        <a:xfrm>
          <a:off x="0" y="0"/>
          <a:ext cx="0" cy="0"/>
          <a:chOff x="0" y="0"/>
          <a:chExt cx="0" cy="0"/>
        </a:xfrm>
      </p:grpSpPr>
      <p:sp>
        <p:nvSpPr>
          <p:cNvPr id="18" name="background">
            <a:extLst>
              <a:ext uri="{FF2B5EF4-FFF2-40B4-BE49-F238E27FC236}">
                <a16:creationId xmlns:a16="http://schemas.microsoft.com/office/drawing/2014/main" id="{B2E66138-8D94-47D7-8396-FA531D3BA2FA}"/>
              </a:ext>
            </a:extLst>
          </p:cNvPr>
          <p:cNvSpPr/>
          <p:nvPr userDrawn="1"/>
        </p:nvSpPr>
        <p:spPr>
          <a:xfrm>
            <a:off x="0" y="0"/>
            <a:ext cx="12192000" cy="1615858"/>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136525"/>
            <a:ext cx="10515600" cy="1380180"/>
          </a:xfrm>
        </p:spPr>
        <p:txBody>
          <a:bodyPr/>
          <a:lstStyle>
            <a:lvl1pPr>
              <a:defRPr>
                <a:solidFill>
                  <a:schemeClr val="bg1"/>
                </a:solidFill>
              </a:defRPr>
            </a:lvl1p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838201" y="2251313"/>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3471853" y="2234050"/>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6105505" y="2234049"/>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8739158" y="2234048"/>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2" name="Picture Placeholder 5">
            <a:extLst>
              <a:ext uri="{FF2B5EF4-FFF2-40B4-BE49-F238E27FC236}">
                <a16:creationId xmlns:a16="http://schemas.microsoft.com/office/drawing/2014/main" id="{4B5627C5-D858-0545-9CED-8B151E8E04DE}"/>
              </a:ext>
            </a:extLst>
          </p:cNvPr>
          <p:cNvSpPr>
            <a:spLocks noGrp="1"/>
          </p:cNvSpPr>
          <p:nvPr>
            <p:ph type="pic" sz="quarter" idx="17" hasCustomPrompt="1"/>
          </p:nvPr>
        </p:nvSpPr>
        <p:spPr>
          <a:xfrm>
            <a:off x="838201" y="3943380"/>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3" name="Picture Placeholder 5">
            <a:extLst>
              <a:ext uri="{FF2B5EF4-FFF2-40B4-BE49-F238E27FC236}">
                <a16:creationId xmlns:a16="http://schemas.microsoft.com/office/drawing/2014/main" id="{9FE75601-C215-7F4E-A81D-CACB273968A7}"/>
              </a:ext>
            </a:extLst>
          </p:cNvPr>
          <p:cNvSpPr>
            <a:spLocks noGrp="1"/>
          </p:cNvSpPr>
          <p:nvPr>
            <p:ph type="pic" sz="quarter" idx="18" hasCustomPrompt="1"/>
          </p:nvPr>
        </p:nvSpPr>
        <p:spPr>
          <a:xfrm>
            <a:off x="3471853" y="3926117"/>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20" name="Picture Placeholder 5">
            <a:extLst>
              <a:ext uri="{FF2B5EF4-FFF2-40B4-BE49-F238E27FC236}">
                <a16:creationId xmlns:a16="http://schemas.microsoft.com/office/drawing/2014/main" id="{F3D4B5E7-065F-A241-A2C9-8D61F4FDCA95}"/>
              </a:ext>
            </a:extLst>
          </p:cNvPr>
          <p:cNvSpPr>
            <a:spLocks noGrp="1"/>
          </p:cNvSpPr>
          <p:nvPr>
            <p:ph type="pic" sz="quarter" idx="19" hasCustomPrompt="1"/>
          </p:nvPr>
        </p:nvSpPr>
        <p:spPr>
          <a:xfrm>
            <a:off x="6105505" y="3926116"/>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21" name="Picture Placeholder 5">
            <a:extLst>
              <a:ext uri="{FF2B5EF4-FFF2-40B4-BE49-F238E27FC236}">
                <a16:creationId xmlns:a16="http://schemas.microsoft.com/office/drawing/2014/main" id="{B6244E73-5AB3-3641-BF88-D9F9CB82617D}"/>
              </a:ext>
            </a:extLst>
          </p:cNvPr>
          <p:cNvSpPr>
            <a:spLocks noGrp="1"/>
          </p:cNvSpPr>
          <p:nvPr>
            <p:ph type="pic" sz="quarter" idx="20" hasCustomPrompt="1"/>
          </p:nvPr>
        </p:nvSpPr>
        <p:spPr>
          <a:xfrm>
            <a:off x="8739158" y="3926115"/>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pic>
        <p:nvPicPr>
          <p:cNvPr id="17" name="Picture 16">
            <a:extLst>
              <a:ext uri="{FF2B5EF4-FFF2-40B4-BE49-F238E27FC236}">
                <a16:creationId xmlns:a16="http://schemas.microsoft.com/office/drawing/2014/main" id="{3AF0E6D7-14EB-4892-8677-86C67CA2C09E}"/>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334607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926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 Thank You">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DEF15C17-7A1C-C340-9903-95BDA4305BE7}"/>
              </a:ext>
            </a:extLst>
          </p:cNvPr>
          <p:cNvSpPr/>
          <p:nvPr userDrawn="1"/>
        </p:nvSpPr>
        <p:spPr>
          <a:xfrm>
            <a:off x="0" y="0"/>
            <a:ext cx="12192000"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582201" y="2076628"/>
            <a:ext cx="10985499" cy="2459573"/>
          </a:xfrm>
        </p:spPr>
        <p:txBody>
          <a:bodyPr anchor="ctr">
            <a:normAutofit/>
          </a:bodyPr>
          <a:lstStyle>
            <a:lvl1pPr algn="ctr">
              <a:defRPr sz="8000">
                <a:solidFill>
                  <a:schemeClr val="bg1"/>
                </a:solidFill>
              </a:defRPr>
            </a:lvl1pPr>
          </a:lstStyle>
          <a:p>
            <a:r>
              <a:rPr lang="en-US" dirty="0"/>
              <a:t>THANK YOU</a:t>
            </a:r>
          </a:p>
        </p:txBody>
      </p:sp>
      <p:pic>
        <p:nvPicPr>
          <p:cNvPr id="7" name="Picture 6">
            <a:extLst>
              <a:ext uri="{FF2B5EF4-FFF2-40B4-BE49-F238E27FC236}">
                <a16:creationId xmlns:a16="http://schemas.microsoft.com/office/drawing/2014/main" id="{6587B047-2314-400F-9EBB-D71E5F7B4F6D}"/>
              </a:ext>
            </a:extLst>
          </p:cNvPr>
          <p:cNvPicPr>
            <a:picLocks noChangeAspect="1"/>
          </p:cNvPicPr>
          <p:nvPr userDrawn="1"/>
        </p:nvPicPr>
        <p:blipFill>
          <a:blip r:embed="rId3"/>
          <a:srcRect/>
          <a:stretch/>
        </p:blipFill>
        <p:spPr>
          <a:xfrm>
            <a:off x="8954432" y="5792713"/>
            <a:ext cx="2876426" cy="743077"/>
          </a:xfrm>
          <a:prstGeom prst="rect">
            <a:avLst/>
          </a:prstGeom>
        </p:spPr>
      </p:pic>
    </p:spTree>
    <p:extLst>
      <p:ext uri="{BB962C8B-B14F-4D97-AF65-F5344CB8AC3E}">
        <p14:creationId xmlns:p14="http://schemas.microsoft.com/office/powerpoint/2010/main" val="182751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TOC photo left">
    <p:bg>
      <p:bgPr>
        <a:solidFill>
          <a:schemeClr val="bg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6A7F27C-40B7-EF4C-824F-E82579EF0913}"/>
              </a:ext>
            </a:extLst>
          </p:cNvPr>
          <p:cNvSpPr/>
          <p:nvPr userDrawn="1"/>
        </p:nvSpPr>
        <p:spPr>
          <a:xfrm>
            <a:off x="577" y="0"/>
            <a:ext cx="4648776"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 name="Picture Placeholder 4">
            <a:extLst>
              <a:ext uri="{FF2B5EF4-FFF2-40B4-BE49-F238E27FC236}">
                <a16:creationId xmlns:a16="http://schemas.microsoft.com/office/drawing/2014/main" id="{B53422DD-6D28-5145-B290-E8C86C56BEC7}"/>
              </a:ext>
            </a:extLst>
          </p:cNvPr>
          <p:cNvSpPr>
            <a:spLocks noGrp="1"/>
          </p:cNvSpPr>
          <p:nvPr>
            <p:ph type="pic" sz="quarter" idx="10"/>
          </p:nvPr>
        </p:nvSpPr>
        <p:spPr>
          <a:xfrm>
            <a:off x="577" y="0"/>
            <a:ext cx="4648201" cy="6858000"/>
          </a:xfrm>
        </p:spPr>
        <p:txBody>
          <a:bodyPr anchor="ctr"/>
          <a:lstStyle>
            <a:lvl1pPr marL="0" indent="0" algn="ctr">
              <a:buNone/>
              <a:defRPr>
                <a:solidFill>
                  <a:schemeClr val="bg1"/>
                </a:solidFill>
              </a:defRPr>
            </a:lvl1pPr>
          </a:lstStyle>
          <a:p>
            <a:r>
              <a:rPr lang="en-GB"/>
              <a:t>Click icon to add picture</a:t>
            </a:r>
            <a:endParaRPr lang="en-US" dirty="0"/>
          </a:p>
        </p:txBody>
      </p:sp>
      <p:sp>
        <p:nvSpPr>
          <p:cNvPr id="7" name="Text Placeholder 6">
            <a:extLst>
              <a:ext uri="{FF2B5EF4-FFF2-40B4-BE49-F238E27FC236}">
                <a16:creationId xmlns:a16="http://schemas.microsoft.com/office/drawing/2014/main" id="{11D1F0D4-293D-CA4A-8801-CFBE84D582E5}"/>
              </a:ext>
            </a:extLst>
          </p:cNvPr>
          <p:cNvSpPr>
            <a:spLocks noGrp="1"/>
          </p:cNvSpPr>
          <p:nvPr>
            <p:ph type="body" sz="quarter" idx="11"/>
          </p:nvPr>
        </p:nvSpPr>
        <p:spPr>
          <a:xfrm>
            <a:off x="4989988" y="1880076"/>
            <a:ext cx="6805612" cy="4623274"/>
          </a:xfrm>
        </p:spPr>
        <p:txBody>
          <a:bodyPr>
            <a:normAutofit/>
          </a:bodyPr>
          <a:lstStyle>
            <a:lvl1pPr marL="342900" indent="-342900">
              <a:lnSpc>
                <a:spcPct val="100000"/>
              </a:lnSpc>
              <a:spcBef>
                <a:spcPts val="0"/>
              </a:spcBef>
              <a:buFont typeface="Arial" panose="020B0604020202020204" pitchFamily="34" charset="0"/>
              <a:buChar char="•"/>
              <a:defRPr sz="24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8" name="Title 7">
            <a:extLst>
              <a:ext uri="{FF2B5EF4-FFF2-40B4-BE49-F238E27FC236}">
                <a16:creationId xmlns:a16="http://schemas.microsoft.com/office/drawing/2014/main" id="{2BEA0093-4B3F-AA48-88CF-84AC9B1C1569}"/>
              </a:ext>
            </a:extLst>
          </p:cNvPr>
          <p:cNvSpPr>
            <a:spLocks noGrp="1"/>
          </p:cNvSpPr>
          <p:nvPr>
            <p:ph type="title" hasCustomPrompt="1"/>
          </p:nvPr>
        </p:nvSpPr>
        <p:spPr>
          <a:xfrm>
            <a:off x="4989988" y="589356"/>
            <a:ext cx="6805612" cy="1079212"/>
          </a:xfrm>
        </p:spPr>
        <p:txBody>
          <a:bodyPr anchor="t">
            <a:normAutofit/>
          </a:bodyPr>
          <a:lstStyle>
            <a:lvl1pPr algn="l">
              <a:lnSpc>
                <a:spcPct val="100000"/>
              </a:lnSpc>
              <a:defRPr sz="3600"/>
            </a:lvl1pPr>
          </a:lstStyle>
          <a:p>
            <a:r>
              <a:rPr lang="en-US" dirty="0"/>
              <a:t>Click to edit Title</a:t>
            </a:r>
          </a:p>
        </p:txBody>
      </p:sp>
      <p:pic>
        <p:nvPicPr>
          <p:cNvPr id="6" name="Picture 5">
            <a:extLst>
              <a:ext uri="{FF2B5EF4-FFF2-40B4-BE49-F238E27FC236}">
                <a16:creationId xmlns:a16="http://schemas.microsoft.com/office/drawing/2014/main" id="{9109623C-3B5A-4B7C-ABFC-2B9F60B3C9AD}"/>
              </a:ext>
            </a:extLst>
          </p:cNvPr>
          <p:cNvPicPr>
            <a:picLocks noChangeAspect="1"/>
          </p:cNvPicPr>
          <p:nvPr userDrawn="1"/>
        </p:nvPicPr>
        <p:blipFill>
          <a:blip r:embed="rId2"/>
          <a:srcRect/>
          <a:stretch/>
        </p:blipFill>
        <p:spPr>
          <a:xfrm>
            <a:off x="10122161" y="6268644"/>
            <a:ext cx="1742905" cy="405676"/>
          </a:xfrm>
          <a:prstGeom prst="rect">
            <a:avLst/>
          </a:prstGeom>
        </p:spPr>
      </p:pic>
    </p:spTree>
    <p:extLst>
      <p:ext uri="{BB962C8B-B14F-4D97-AF65-F5344CB8AC3E}">
        <p14:creationId xmlns:p14="http://schemas.microsoft.com/office/powerpoint/2010/main" val="1532166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bg1"/>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632B24C1-A111-7440-9D22-B51C06E971FB}"/>
              </a:ext>
            </a:extLst>
          </p:cNvPr>
          <p:cNvSpPr/>
          <p:nvPr userDrawn="1"/>
        </p:nvSpPr>
        <p:spPr>
          <a:xfrm>
            <a:off x="0" y="-495"/>
            <a:ext cx="12192000" cy="4186505"/>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7A132D8D-14C0-094A-843E-79332F6A0E6D}"/>
              </a:ext>
            </a:extLst>
          </p:cNvPr>
          <p:cNvSpPr>
            <a:spLocks noGrp="1"/>
          </p:cNvSpPr>
          <p:nvPr>
            <p:ph type="title" hasCustomPrompt="1"/>
          </p:nvPr>
        </p:nvSpPr>
        <p:spPr>
          <a:xfrm>
            <a:off x="838200" y="4444340"/>
            <a:ext cx="10464633" cy="748146"/>
          </a:xfrm>
        </p:spPr>
        <p:txBody>
          <a:bodyPr anchor="b"/>
          <a:lstStyle>
            <a:lvl1pPr algn="l">
              <a:defRPr/>
            </a:lvl1pPr>
          </a:lstStyle>
          <a:p>
            <a:r>
              <a:rPr lang="en-US" dirty="0"/>
              <a:t>Title</a:t>
            </a:r>
          </a:p>
        </p:txBody>
      </p:sp>
      <p:sp>
        <p:nvSpPr>
          <p:cNvPr id="8" name="Text Placeholder 7">
            <a:extLst>
              <a:ext uri="{FF2B5EF4-FFF2-40B4-BE49-F238E27FC236}">
                <a16:creationId xmlns:a16="http://schemas.microsoft.com/office/drawing/2014/main" id="{4F9C5DAD-B232-3B43-8A8A-BD5ED4AD18C4}"/>
              </a:ext>
            </a:extLst>
          </p:cNvPr>
          <p:cNvSpPr>
            <a:spLocks noGrp="1"/>
          </p:cNvSpPr>
          <p:nvPr>
            <p:ph type="body" sz="quarter" idx="10" hasCustomPrompt="1"/>
          </p:nvPr>
        </p:nvSpPr>
        <p:spPr>
          <a:xfrm>
            <a:off x="838199" y="5311776"/>
            <a:ext cx="10463213" cy="817176"/>
          </a:xfrm>
        </p:spPr>
        <p:txBody>
          <a:bodyPr>
            <a:normAutofit/>
          </a:bodyPr>
          <a:lstStyle>
            <a:lvl1pPr marL="0" indent="0">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12" name="Picture Placeholder 11">
            <a:extLst>
              <a:ext uri="{FF2B5EF4-FFF2-40B4-BE49-F238E27FC236}">
                <a16:creationId xmlns:a16="http://schemas.microsoft.com/office/drawing/2014/main" id="{D3C4481F-E0C4-5348-A69B-D0BC8380C52A}"/>
              </a:ext>
            </a:extLst>
          </p:cNvPr>
          <p:cNvSpPr>
            <a:spLocks noGrp="1"/>
          </p:cNvSpPr>
          <p:nvPr>
            <p:ph type="pic" sz="quarter" idx="12"/>
          </p:nvPr>
        </p:nvSpPr>
        <p:spPr>
          <a:xfrm>
            <a:off x="0" y="0"/>
            <a:ext cx="12192000" cy="4186011"/>
          </a:xfrm>
        </p:spPr>
        <p:txBody>
          <a:bodyPr anchor="ctr"/>
          <a:lstStyle>
            <a:lvl1pPr marL="0" indent="0" algn="ctr">
              <a:buNone/>
              <a:defRPr>
                <a:solidFill>
                  <a:schemeClr val="bg1"/>
                </a:solidFill>
              </a:defRPr>
            </a:lvl1pPr>
          </a:lstStyle>
          <a:p>
            <a:r>
              <a:rPr lang="en-GB"/>
              <a:t>Click icon to add picture</a:t>
            </a:r>
            <a:endParaRPr lang="en-US"/>
          </a:p>
        </p:txBody>
      </p:sp>
      <p:pic>
        <p:nvPicPr>
          <p:cNvPr id="6" name="Picture 5">
            <a:extLst>
              <a:ext uri="{FF2B5EF4-FFF2-40B4-BE49-F238E27FC236}">
                <a16:creationId xmlns:a16="http://schemas.microsoft.com/office/drawing/2014/main" id="{E1F20C4A-E79C-47BD-A552-6BCC76181D71}"/>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3044340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595863"/>
            <a:ext cx="10515600" cy="1325563"/>
          </a:xfrm>
        </p:spPr>
        <p:txBody>
          <a:body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056363"/>
            <a:ext cx="10515600" cy="4205774"/>
          </a:xfrm>
        </p:spPr>
        <p:txBody>
          <a:bodyPr>
            <a:norm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a:extLst>
              <a:ext uri="{FF2B5EF4-FFF2-40B4-BE49-F238E27FC236}">
                <a16:creationId xmlns:a16="http://schemas.microsoft.com/office/drawing/2014/main" id="{563C8094-2D4E-1144-95E8-84CF13456F08}"/>
              </a:ext>
            </a:extLst>
          </p:cNvPr>
          <p:cNvSpPr>
            <a:spLocks noGrp="1"/>
          </p:cNvSpPr>
          <p:nvPr>
            <p:ph type="sldNum" sz="quarter" idx="12"/>
          </p:nvPr>
        </p:nvSpPr>
        <p:spPr/>
        <p:txBody>
          <a:bodyPr vert="horz" lIns="91440" tIns="45720" rIns="91440" bIns="45720" rtlCol="0" anchor="ctr"/>
          <a:lstStyle>
            <a:lvl1pPr>
              <a:defRPr lang="en-US" smtClean="0"/>
            </a:lvl1pPr>
          </a:lstStyle>
          <a:p>
            <a:fld id="{5844BA1B-2AD7-1042-9A56-DF9179839488}" type="slidenum">
              <a:rPr lang="en-US" smtClean="0"/>
              <a:pPr/>
              <a:t>‹#›</a:t>
            </a:fld>
            <a:endParaRPr lang="en-US"/>
          </a:p>
        </p:txBody>
      </p:sp>
      <p:sp>
        <p:nvSpPr>
          <p:cNvPr id="5" name="background">
            <a:extLst>
              <a:ext uri="{FF2B5EF4-FFF2-40B4-BE49-F238E27FC236}">
                <a16:creationId xmlns:a16="http://schemas.microsoft.com/office/drawing/2014/main" id="{CABD3AF8-4655-8C41-840F-F939866C3068}"/>
              </a:ext>
            </a:extLst>
          </p:cNvPr>
          <p:cNvSpPr/>
          <p:nvPr userDrawn="1"/>
        </p:nvSpPr>
        <p:spPr>
          <a:xfrm>
            <a:off x="0" y="0"/>
            <a:ext cx="12192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7" name="Picture 6">
            <a:extLst>
              <a:ext uri="{FF2B5EF4-FFF2-40B4-BE49-F238E27FC236}">
                <a16:creationId xmlns:a16="http://schemas.microsoft.com/office/drawing/2014/main" id="{FE9F7151-878F-488C-8AAB-0D25EB5F16E5}"/>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810407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Content 2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323C-FB0D-2C47-A643-9808FFCDA99F}"/>
              </a:ext>
            </a:extLst>
          </p:cNvPr>
          <p:cNvSpPr>
            <a:spLocks noGrp="1"/>
          </p:cNvSpPr>
          <p:nvPr>
            <p:ph type="title"/>
          </p:nvPr>
        </p:nvSpPr>
        <p:spPr>
          <a:xfrm>
            <a:off x="838200" y="595867"/>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1739203-2A0A-654A-A44F-B259217C2F26}"/>
              </a:ext>
            </a:extLst>
          </p:cNvPr>
          <p:cNvSpPr>
            <a:spLocks noGrp="1"/>
          </p:cNvSpPr>
          <p:nvPr>
            <p:ph sz="half" idx="1"/>
          </p:nvPr>
        </p:nvSpPr>
        <p:spPr>
          <a:xfrm>
            <a:off x="838200" y="2056367"/>
            <a:ext cx="5181600" cy="42057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AF57F67-6432-DF4B-B04D-5C4768C454D6}"/>
              </a:ext>
            </a:extLst>
          </p:cNvPr>
          <p:cNvSpPr>
            <a:spLocks noGrp="1"/>
          </p:cNvSpPr>
          <p:nvPr>
            <p:ph sz="half" idx="2"/>
          </p:nvPr>
        </p:nvSpPr>
        <p:spPr>
          <a:xfrm>
            <a:off x="6172200" y="2056367"/>
            <a:ext cx="5181600" cy="42057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Slide Number Placeholder 6">
            <a:extLst>
              <a:ext uri="{FF2B5EF4-FFF2-40B4-BE49-F238E27FC236}">
                <a16:creationId xmlns:a16="http://schemas.microsoft.com/office/drawing/2014/main" id="{7685A532-ABB0-6B45-92F9-58E443D063FC}"/>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8" name="background">
            <a:extLst>
              <a:ext uri="{FF2B5EF4-FFF2-40B4-BE49-F238E27FC236}">
                <a16:creationId xmlns:a16="http://schemas.microsoft.com/office/drawing/2014/main" id="{478483C4-529B-4D57-BFA7-84D475652883}"/>
              </a:ext>
            </a:extLst>
          </p:cNvPr>
          <p:cNvSpPr/>
          <p:nvPr userDrawn="1"/>
        </p:nvSpPr>
        <p:spPr>
          <a:xfrm>
            <a:off x="0" y="0"/>
            <a:ext cx="12192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9" name="Picture 8">
            <a:extLst>
              <a:ext uri="{FF2B5EF4-FFF2-40B4-BE49-F238E27FC236}">
                <a16:creationId xmlns:a16="http://schemas.microsoft.com/office/drawing/2014/main" id="{F5842869-BCB2-4989-98E0-855CC1E74A94}"/>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69519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p:nvPr>
        </p:nvSpPr>
        <p:spPr>
          <a:xfrm>
            <a:off x="838200" y="595862"/>
            <a:ext cx="10515600" cy="1325563"/>
          </a:xfrm>
        </p:spPr>
        <p:txBody>
          <a:bodyPr/>
          <a:lstStyle/>
          <a:p>
            <a:r>
              <a:rPr lang="en-GB"/>
              <a:t>Click to edit Master title style</a:t>
            </a:r>
            <a:endParaRPr lang="en-US"/>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6" name="background">
            <a:extLst>
              <a:ext uri="{FF2B5EF4-FFF2-40B4-BE49-F238E27FC236}">
                <a16:creationId xmlns:a16="http://schemas.microsoft.com/office/drawing/2014/main" id="{34F7CDA9-FDFC-48E0-AAB3-506E228BFA0C}"/>
              </a:ext>
            </a:extLst>
          </p:cNvPr>
          <p:cNvSpPr/>
          <p:nvPr userDrawn="1"/>
        </p:nvSpPr>
        <p:spPr>
          <a:xfrm>
            <a:off x="0" y="0"/>
            <a:ext cx="12192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7" name="Picture 6">
            <a:extLst>
              <a:ext uri="{FF2B5EF4-FFF2-40B4-BE49-F238E27FC236}">
                <a16:creationId xmlns:a16="http://schemas.microsoft.com/office/drawing/2014/main" id="{6B5634FD-4089-444F-B942-F8FD5760E145}"/>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3965626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595863"/>
            <a:ext cx="10515600" cy="754374"/>
          </a:xfrm>
        </p:spPr>
        <p:txBody>
          <a:body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8" name="Text Placeholder 7">
            <a:extLst>
              <a:ext uri="{FF2B5EF4-FFF2-40B4-BE49-F238E27FC236}">
                <a16:creationId xmlns:a16="http://schemas.microsoft.com/office/drawing/2014/main" id="{61249CC6-A3CB-1F4C-AA03-4E9ECFC5D8CE}"/>
              </a:ext>
            </a:extLst>
          </p:cNvPr>
          <p:cNvSpPr>
            <a:spLocks noGrp="1"/>
          </p:cNvSpPr>
          <p:nvPr>
            <p:ph type="body" sz="quarter" idx="13"/>
          </p:nvPr>
        </p:nvSpPr>
        <p:spPr>
          <a:xfrm>
            <a:off x="838200" y="2315910"/>
            <a:ext cx="3178175" cy="3648328"/>
          </a:xfrm>
        </p:spPr>
        <p:txBody>
          <a:bodyPr>
            <a:normAutofit/>
          </a:bodyPr>
          <a:lstStyle>
            <a:lvl1pPr marL="0" indent="0">
              <a:buNone/>
              <a:defRPr sz="2000"/>
            </a:lvl1pPr>
          </a:lstStyle>
          <a:p>
            <a:pPr lvl="0"/>
            <a:r>
              <a:rPr lang="en-GB"/>
              <a:t>Click to edit Master text styles</a:t>
            </a:r>
          </a:p>
        </p:txBody>
      </p:sp>
      <p:sp>
        <p:nvSpPr>
          <p:cNvPr id="9" name="Text Placeholder 7">
            <a:extLst>
              <a:ext uri="{FF2B5EF4-FFF2-40B4-BE49-F238E27FC236}">
                <a16:creationId xmlns:a16="http://schemas.microsoft.com/office/drawing/2014/main" id="{3E635EF6-9B72-4F44-8119-E188BFC50BA1}"/>
              </a:ext>
            </a:extLst>
          </p:cNvPr>
          <p:cNvSpPr>
            <a:spLocks noGrp="1"/>
          </p:cNvSpPr>
          <p:nvPr>
            <p:ph type="body" sz="quarter" idx="14"/>
          </p:nvPr>
        </p:nvSpPr>
        <p:spPr>
          <a:xfrm>
            <a:off x="4512892" y="2315910"/>
            <a:ext cx="3178175" cy="3648328"/>
          </a:xfrm>
        </p:spPr>
        <p:txBody>
          <a:bodyPr>
            <a:normAutofit/>
          </a:bodyPr>
          <a:lstStyle>
            <a:lvl1pPr marL="0" indent="0">
              <a:buNone/>
              <a:defRPr sz="2000"/>
            </a:lvl1pPr>
          </a:lstStyle>
          <a:p>
            <a:pPr lvl="0"/>
            <a:r>
              <a:rPr lang="en-GB"/>
              <a:t>Click to edit Master text styles</a:t>
            </a:r>
          </a:p>
        </p:txBody>
      </p:sp>
      <p:sp>
        <p:nvSpPr>
          <p:cNvPr id="10" name="Text Placeholder 7">
            <a:extLst>
              <a:ext uri="{FF2B5EF4-FFF2-40B4-BE49-F238E27FC236}">
                <a16:creationId xmlns:a16="http://schemas.microsoft.com/office/drawing/2014/main" id="{1FE7CCD9-C967-2A40-9468-BFB10BA6E39A}"/>
              </a:ext>
            </a:extLst>
          </p:cNvPr>
          <p:cNvSpPr>
            <a:spLocks noGrp="1"/>
          </p:cNvSpPr>
          <p:nvPr>
            <p:ph type="body" sz="quarter" idx="15"/>
          </p:nvPr>
        </p:nvSpPr>
        <p:spPr>
          <a:xfrm>
            <a:off x="8187584" y="2315910"/>
            <a:ext cx="3178175" cy="3648328"/>
          </a:xfrm>
        </p:spPr>
        <p:txBody>
          <a:bodyPr>
            <a:normAutofit/>
          </a:bodyPr>
          <a:lstStyle>
            <a:lvl1pPr marL="0" indent="0">
              <a:buNone/>
              <a:defRPr sz="2000"/>
            </a:lvl1pPr>
          </a:lstStyle>
          <a:p>
            <a:pPr lvl="0"/>
            <a:r>
              <a:rPr lang="en-GB"/>
              <a:t>Click to edit Master text styles</a:t>
            </a:r>
          </a:p>
        </p:txBody>
      </p:sp>
      <p:sp>
        <p:nvSpPr>
          <p:cNvPr id="11" name="Text Placeholder 7">
            <a:extLst>
              <a:ext uri="{FF2B5EF4-FFF2-40B4-BE49-F238E27FC236}">
                <a16:creationId xmlns:a16="http://schemas.microsoft.com/office/drawing/2014/main" id="{BA51374C-8FC0-C447-AC90-530CF3FD9356}"/>
              </a:ext>
            </a:extLst>
          </p:cNvPr>
          <p:cNvSpPr>
            <a:spLocks noGrp="1"/>
          </p:cNvSpPr>
          <p:nvPr>
            <p:ph type="body" sz="quarter" idx="16" hasCustomPrompt="1"/>
          </p:nvPr>
        </p:nvSpPr>
        <p:spPr>
          <a:xfrm>
            <a:off x="4515029" y="1803862"/>
            <a:ext cx="3178175" cy="342262"/>
          </a:xfrm>
        </p:spPr>
        <p:txBody>
          <a:bodyPr>
            <a:noAutofit/>
          </a:bodyPr>
          <a:lstStyle>
            <a:lvl1pPr marL="0" indent="0">
              <a:buNone/>
              <a:defRPr sz="2000" b="1"/>
            </a:lvl1pPr>
          </a:lstStyle>
          <a:p>
            <a:pPr lvl="0"/>
            <a:r>
              <a:rPr lang="en-US" dirty="0"/>
              <a:t>HEADING</a:t>
            </a:r>
          </a:p>
        </p:txBody>
      </p:sp>
      <p:sp>
        <p:nvSpPr>
          <p:cNvPr id="12" name="Text Placeholder 7">
            <a:extLst>
              <a:ext uri="{FF2B5EF4-FFF2-40B4-BE49-F238E27FC236}">
                <a16:creationId xmlns:a16="http://schemas.microsoft.com/office/drawing/2014/main" id="{1004E3FA-8379-6648-93C8-DDEDA45579C7}"/>
              </a:ext>
            </a:extLst>
          </p:cNvPr>
          <p:cNvSpPr>
            <a:spLocks noGrp="1"/>
          </p:cNvSpPr>
          <p:nvPr>
            <p:ph type="body" sz="quarter" idx="17" hasCustomPrompt="1"/>
          </p:nvPr>
        </p:nvSpPr>
        <p:spPr>
          <a:xfrm>
            <a:off x="842473" y="1803862"/>
            <a:ext cx="3178175" cy="342262"/>
          </a:xfrm>
        </p:spPr>
        <p:txBody>
          <a:bodyPr>
            <a:noAutofit/>
          </a:bodyPr>
          <a:lstStyle>
            <a:lvl1pPr marL="0" indent="0">
              <a:buNone/>
              <a:defRPr sz="2000" b="1"/>
            </a:lvl1pPr>
          </a:lstStyle>
          <a:p>
            <a:pPr lvl="0"/>
            <a:r>
              <a:rPr lang="en-US" dirty="0"/>
              <a:t>HEADING</a:t>
            </a:r>
          </a:p>
        </p:txBody>
      </p:sp>
      <p:sp>
        <p:nvSpPr>
          <p:cNvPr id="13" name="Text Placeholder 7">
            <a:extLst>
              <a:ext uri="{FF2B5EF4-FFF2-40B4-BE49-F238E27FC236}">
                <a16:creationId xmlns:a16="http://schemas.microsoft.com/office/drawing/2014/main" id="{94A923AD-E427-AE4A-B5AB-021CA50316D6}"/>
              </a:ext>
            </a:extLst>
          </p:cNvPr>
          <p:cNvSpPr>
            <a:spLocks noGrp="1"/>
          </p:cNvSpPr>
          <p:nvPr>
            <p:ph type="body" sz="quarter" idx="18" hasCustomPrompt="1"/>
          </p:nvPr>
        </p:nvSpPr>
        <p:spPr>
          <a:xfrm>
            <a:off x="8187584" y="1803862"/>
            <a:ext cx="3178175" cy="342262"/>
          </a:xfrm>
        </p:spPr>
        <p:txBody>
          <a:bodyPr>
            <a:noAutofit/>
          </a:bodyPr>
          <a:lstStyle>
            <a:lvl1pPr marL="0" indent="0">
              <a:buNone/>
              <a:defRPr sz="2000" b="1"/>
            </a:lvl1pPr>
          </a:lstStyle>
          <a:p>
            <a:pPr lvl="0"/>
            <a:r>
              <a:rPr lang="en-US" dirty="0"/>
              <a:t>HEADING</a:t>
            </a:r>
          </a:p>
        </p:txBody>
      </p:sp>
      <p:sp>
        <p:nvSpPr>
          <p:cNvPr id="14" name="background">
            <a:extLst>
              <a:ext uri="{FF2B5EF4-FFF2-40B4-BE49-F238E27FC236}">
                <a16:creationId xmlns:a16="http://schemas.microsoft.com/office/drawing/2014/main" id="{F374DE16-A779-4E26-9D05-6F8FC072576E}"/>
              </a:ext>
            </a:extLst>
          </p:cNvPr>
          <p:cNvSpPr/>
          <p:nvPr userDrawn="1"/>
        </p:nvSpPr>
        <p:spPr>
          <a:xfrm>
            <a:off x="0" y="0"/>
            <a:ext cx="12192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15" name="Picture 14">
            <a:extLst>
              <a:ext uri="{FF2B5EF4-FFF2-40B4-BE49-F238E27FC236}">
                <a16:creationId xmlns:a16="http://schemas.microsoft.com/office/drawing/2014/main" id="{F8FBDE8C-C9AF-4C25-AA42-B840D4841B7E}"/>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2289206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595863"/>
            <a:ext cx="10515600" cy="754374"/>
          </a:xfrm>
        </p:spPr>
        <p:txBody>
          <a:body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2312586" y="1943680"/>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4388028" y="1926417"/>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6463470" y="1926416"/>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8538912" y="1926415"/>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7" name="Picture Placeholder 5">
            <a:extLst>
              <a:ext uri="{FF2B5EF4-FFF2-40B4-BE49-F238E27FC236}">
                <a16:creationId xmlns:a16="http://schemas.microsoft.com/office/drawing/2014/main" id="{2E4A5F5C-D995-AD4B-9C3B-6A126F48496B}"/>
              </a:ext>
            </a:extLst>
          </p:cNvPr>
          <p:cNvSpPr>
            <a:spLocks noGrp="1"/>
          </p:cNvSpPr>
          <p:nvPr>
            <p:ph type="pic" sz="quarter" idx="17" hasCustomPrompt="1"/>
          </p:nvPr>
        </p:nvSpPr>
        <p:spPr>
          <a:xfrm>
            <a:off x="3365716" y="4092750"/>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8" name="Picture Placeholder 5">
            <a:extLst>
              <a:ext uri="{FF2B5EF4-FFF2-40B4-BE49-F238E27FC236}">
                <a16:creationId xmlns:a16="http://schemas.microsoft.com/office/drawing/2014/main" id="{D648BC7D-4E42-8C4B-B293-76F767727C9B}"/>
              </a:ext>
            </a:extLst>
          </p:cNvPr>
          <p:cNvSpPr>
            <a:spLocks noGrp="1"/>
          </p:cNvSpPr>
          <p:nvPr>
            <p:ph type="pic" sz="quarter" idx="18" hasCustomPrompt="1"/>
          </p:nvPr>
        </p:nvSpPr>
        <p:spPr>
          <a:xfrm>
            <a:off x="5441158" y="4075487"/>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9" name="Picture Placeholder 5">
            <a:extLst>
              <a:ext uri="{FF2B5EF4-FFF2-40B4-BE49-F238E27FC236}">
                <a16:creationId xmlns:a16="http://schemas.microsoft.com/office/drawing/2014/main" id="{A0A9F130-3F1D-164D-8966-A15278F6C107}"/>
              </a:ext>
            </a:extLst>
          </p:cNvPr>
          <p:cNvSpPr>
            <a:spLocks noGrp="1"/>
          </p:cNvSpPr>
          <p:nvPr>
            <p:ph type="pic" sz="quarter" idx="19" hasCustomPrompt="1"/>
          </p:nvPr>
        </p:nvSpPr>
        <p:spPr>
          <a:xfrm>
            <a:off x="7516600" y="4075486"/>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21" name="Text Placeholder 20">
            <a:extLst>
              <a:ext uri="{FF2B5EF4-FFF2-40B4-BE49-F238E27FC236}">
                <a16:creationId xmlns:a16="http://schemas.microsoft.com/office/drawing/2014/main" id="{F5B11387-4C77-0845-9338-E35C2E326323}"/>
              </a:ext>
            </a:extLst>
          </p:cNvPr>
          <p:cNvSpPr>
            <a:spLocks noGrp="1"/>
          </p:cNvSpPr>
          <p:nvPr>
            <p:ph type="body" sz="quarter" idx="20" hasCustomPrompt="1"/>
          </p:nvPr>
        </p:nvSpPr>
        <p:spPr>
          <a:xfrm>
            <a:off x="2031003" y="342900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7" name="Text Placeholder 6">
            <a:extLst>
              <a:ext uri="{FF2B5EF4-FFF2-40B4-BE49-F238E27FC236}">
                <a16:creationId xmlns:a16="http://schemas.microsoft.com/office/drawing/2014/main" id="{C9CA7215-843D-46AD-B5C4-90E897DBCE1F}"/>
              </a:ext>
            </a:extLst>
          </p:cNvPr>
          <p:cNvSpPr>
            <a:spLocks noGrp="1"/>
          </p:cNvSpPr>
          <p:nvPr>
            <p:ph type="body" sz="quarter" idx="27" hasCustomPrompt="1"/>
          </p:nvPr>
        </p:nvSpPr>
        <p:spPr>
          <a:xfrm>
            <a:off x="2312158" y="367471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37" name="Text Placeholder 20">
            <a:extLst>
              <a:ext uri="{FF2B5EF4-FFF2-40B4-BE49-F238E27FC236}">
                <a16:creationId xmlns:a16="http://schemas.microsoft.com/office/drawing/2014/main" id="{05FC62DA-1692-4580-91AA-C8E06A2D8CFA}"/>
              </a:ext>
            </a:extLst>
          </p:cNvPr>
          <p:cNvSpPr>
            <a:spLocks noGrp="1"/>
          </p:cNvSpPr>
          <p:nvPr>
            <p:ph type="body" sz="quarter" idx="28" hasCustomPrompt="1"/>
          </p:nvPr>
        </p:nvSpPr>
        <p:spPr>
          <a:xfrm>
            <a:off x="4123298"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38" name="Text Placeholder 6">
            <a:extLst>
              <a:ext uri="{FF2B5EF4-FFF2-40B4-BE49-F238E27FC236}">
                <a16:creationId xmlns:a16="http://schemas.microsoft.com/office/drawing/2014/main" id="{8063B245-9F32-4484-851A-76D37B02947D}"/>
              </a:ext>
            </a:extLst>
          </p:cNvPr>
          <p:cNvSpPr>
            <a:spLocks noGrp="1"/>
          </p:cNvSpPr>
          <p:nvPr>
            <p:ph type="body" sz="quarter" idx="29" hasCustomPrompt="1"/>
          </p:nvPr>
        </p:nvSpPr>
        <p:spPr>
          <a:xfrm>
            <a:off x="4404453"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39" name="Text Placeholder 20">
            <a:extLst>
              <a:ext uri="{FF2B5EF4-FFF2-40B4-BE49-F238E27FC236}">
                <a16:creationId xmlns:a16="http://schemas.microsoft.com/office/drawing/2014/main" id="{38629866-1C98-47D8-AF3F-05E66AC5CAD0}"/>
              </a:ext>
            </a:extLst>
          </p:cNvPr>
          <p:cNvSpPr>
            <a:spLocks noGrp="1"/>
          </p:cNvSpPr>
          <p:nvPr>
            <p:ph type="body" sz="quarter" idx="30" hasCustomPrompt="1"/>
          </p:nvPr>
        </p:nvSpPr>
        <p:spPr>
          <a:xfrm>
            <a:off x="6215593"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0" name="Text Placeholder 6">
            <a:extLst>
              <a:ext uri="{FF2B5EF4-FFF2-40B4-BE49-F238E27FC236}">
                <a16:creationId xmlns:a16="http://schemas.microsoft.com/office/drawing/2014/main" id="{3EC115D7-9292-47C0-8BD1-FED0D97AC8F6}"/>
              </a:ext>
            </a:extLst>
          </p:cNvPr>
          <p:cNvSpPr>
            <a:spLocks noGrp="1"/>
          </p:cNvSpPr>
          <p:nvPr>
            <p:ph type="body" sz="quarter" idx="31" hasCustomPrompt="1"/>
          </p:nvPr>
        </p:nvSpPr>
        <p:spPr>
          <a:xfrm>
            <a:off x="6496748"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1" name="Text Placeholder 20">
            <a:extLst>
              <a:ext uri="{FF2B5EF4-FFF2-40B4-BE49-F238E27FC236}">
                <a16:creationId xmlns:a16="http://schemas.microsoft.com/office/drawing/2014/main" id="{CF8A13C7-D2F0-49AD-AE28-EEA1BD1AE249}"/>
              </a:ext>
            </a:extLst>
          </p:cNvPr>
          <p:cNvSpPr>
            <a:spLocks noGrp="1"/>
          </p:cNvSpPr>
          <p:nvPr>
            <p:ph type="body" sz="quarter" idx="32" hasCustomPrompt="1"/>
          </p:nvPr>
        </p:nvSpPr>
        <p:spPr>
          <a:xfrm>
            <a:off x="8307888"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2" name="Text Placeholder 6">
            <a:extLst>
              <a:ext uri="{FF2B5EF4-FFF2-40B4-BE49-F238E27FC236}">
                <a16:creationId xmlns:a16="http://schemas.microsoft.com/office/drawing/2014/main" id="{8A054A32-D2A4-405A-A2D5-18B059E63D3A}"/>
              </a:ext>
            </a:extLst>
          </p:cNvPr>
          <p:cNvSpPr>
            <a:spLocks noGrp="1"/>
          </p:cNvSpPr>
          <p:nvPr>
            <p:ph type="body" sz="quarter" idx="33" hasCustomPrompt="1"/>
          </p:nvPr>
        </p:nvSpPr>
        <p:spPr>
          <a:xfrm>
            <a:off x="8589043"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5" name="Text Placeholder 20">
            <a:extLst>
              <a:ext uri="{FF2B5EF4-FFF2-40B4-BE49-F238E27FC236}">
                <a16:creationId xmlns:a16="http://schemas.microsoft.com/office/drawing/2014/main" id="{B8001808-8709-4FCA-A80D-D2154D91C8AC}"/>
              </a:ext>
            </a:extLst>
          </p:cNvPr>
          <p:cNvSpPr>
            <a:spLocks noGrp="1"/>
          </p:cNvSpPr>
          <p:nvPr>
            <p:ph type="body" sz="quarter" idx="36" hasCustomPrompt="1"/>
          </p:nvPr>
        </p:nvSpPr>
        <p:spPr>
          <a:xfrm>
            <a:off x="3085662"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6" name="Text Placeholder 6">
            <a:extLst>
              <a:ext uri="{FF2B5EF4-FFF2-40B4-BE49-F238E27FC236}">
                <a16:creationId xmlns:a16="http://schemas.microsoft.com/office/drawing/2014/main" id="{93DF7B78-BBFC-4DBE-AED5-306440EC0A4A}"/>
              </a:ext>
            </a:extLst>
          </p:cNvPr>
          <p:cNvSpPr>
            <a:spLocks noGrp="1"/>
          </p:cNvSpPr>
          <p:nvPr>
            <p:ph type="body" sz="quarter" idx="37" hasCustomPrompt="1"/>
          </p:nvPr>
        </p:nvSpPr>
        <p:spPr>
          <a:xfrm>
            <a:off x="3366817"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7" name="Text Placeholder 20">
            <a:extLst>
              <a:ext uri="{FF2B5EF4-FFF2-40B4-BE49-F238E27FC236}">
                <a16:creationId xmlns:a16="http://schemas.microsoft.com/office/drawing/2014/main" id="{963EB4FC-582C-4CE9-A21B-5850E13B8D60}"/>
              </a:ext>
            </a:extLst>
          </p:cNvPr>
          <p:cNvSpPr>
            <a:spLocks noGrp="1"/>
          </p:cNvSpPr>
          <p:nvPr>
            <p:ph type="body" sz="quarter" idx="38" hasCustomPrompt="1"/>
          </p:nvPr>
        </p:nvSpPr>
        <p:spPr>
          <a:xfrm>
            <a:off x="5177957"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8" name="Text Placeholder 6">
            <a:extLst>
              <a:ext uri="{FF2B5EF4-FFF2-40B4-BE49-F238E27FC236}">
                <a16:creationId xmlns:a16="http://schemas.microsoft.com/office/drawing/2014/main" id="{14C3E1FE-75D6-4705-A6EE-C950E6EBB6D7}"/>
              </a:ext>
            </a:extLst>
          </p:cNvPr>
          <p:cNvSpPr>
            <a:spLocks noGrp="1"/>
          </p:cNvSpPr>
          <p:nvPr>
            <p:ph type="body" sz="quarter" idx="39" hasCustomPrompt="1"/>
          </p:nvPr>
        </p:nvSpPr>
        <p:spPr>
          <a:xfrm>
            <a:off x="5459112"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9" name="Text Placeholder 20">
            <a:extLst>
              <a:ext uri="{FF2B5EF4-FFF2-40B4-BE49-F238E27FC236}">
                <a16:creationId xmlns:a16="http://schemas.microsoft.com/office/drawing/2014/main" id="{B85CB861-17D4-4864-889B-9B0DCFD6B301}"/>
              </a:ext>
            </a:extLst>
          </p:cNvPr>
          <p:cNvSpPr>
            <a:spLocks noGrp="1"/>
          </p:cNvSpPr>
          <p:nvPr>
            <p:ph type="body" sz="quarter" idx="40" hasCustomPrompt="1"/>
          </p:nvPr>
        </p:nvSpPr>
        <p:spPr>
          <a:xfrm>
            <a:off x="7270252"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50" name="Text Placeholder 6">
            <a:extLst>
              <a:ext uri="{FF2B5EF4-FFF2-40B4-BE49-F238E27FC236}">
                <a16:creationId xmlns:a16="http://schemas.microsoft.com/office/drawing/2014/main" id="{3294DA18-A568-44FA-9B5C-CE1C283E2F29}"/>
              </a:ext>
            </a:extLst>
          </p:cNvPr>
          <p:cNvSpPr>
            <a:spLocks noGrp="1"/>
          </p:cNvSpPr>
          <p:nvPr>
            <p:ph type="body" sz="quarter" idx="41" hasCustomPrompt="1"/>
          </p:nvPr>
        </p:nvSpPr>
        <p:spPr>
          <a:xfrm>
            <a:off x="7551407"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52" name="background">
            <a:extLst>
              <a:ext uri="{FF2B5EF4-FFF2-40B4-BE49-F238E27FC236}">
                <a16:creationId xmlns:a16="http://schemas.microsoft.com/office/drawing/2014/main" id="{30211B6A-644B-44D8-BBB5-D209F1549680}"/>
              </a:ext>
            </a:extLst>
          </p:cNvPr>
          <p:cNvSpPr/>
          <p:nvPr userDrawn="1"/>
        </p:nvSpPr>
        <p:spPr>
          <a:xfrm>
            <a:off x="0" y="0"/>
            <a:ext cx="12192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26" name="Picture 25">
            <a:extLst>
              <a:ext uri="{FF2B5EF4-FFF2-40B4-BE49-F238E27FC236}">
                <a16:creationId xmlns:a16="http://schemas.microsoft.com/office/drawing/2014/main" id="{A9B23DBE-AA19-44F0-8387-8B7B7E713DD5}"/>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1855759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number">
            <a:extLst>
              <a:ext uri="{FF2B5EF4-FFF2-40B4-BE49-F238E27FC236}">
                <a16:creationId xmlns:a16="http://schemas.microsoft.com/office/drawing/2014/main" id="{191EF7B9-D4E4-A748-91AC-3F2FC125BE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chemeClr val="accent4">
                    <a:lumMod val="50000"/>
                  </a:schemeClr>
                </a:solidFill>
              </a:defRPr>
            </a:lvl1pPr>
          </a:lstStyle>
          <a:p>
            <a:fld id="{5844BA1B-2AD7-1042-9A56-DF9179839488}" type="slidenum">
              <a:rPr lang="en-US" smtClean="0"/>
              <a:pPr/>
              <a:t>‹#›</a:t>
            </a:fld>
            <a:endParaRPr lang="en-US"/>
          </a:p>
        </p:txBody>
      </p:sp>
      <p:sp>
        <p:nvSpPr>
          <p:cNvPr id="3" name="content">
            <a:extLst>
              <a:ext uri="{FF2B5EF4-FFF2-40B4-BE49-F238E27FC236}">
                <a16:creationId xmlns:a16="http://schemas.microsoft.com/office/drawing/2014/main" id="{EAA810C0-BF07-3C47-9DB5-6AD0852D6E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title">
            <a:extLst>
              <a:ext uri="{FF2B5EF4-FFF2-40B4-BE49-F238E27FC236}">
                <a16:creationId xmlns:a16="http://schemas.microsoft.com/office/drawing/2014/main" id="{1F5F4B9D-8649-1B43-A62F-858C08C92F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Tree>
    <p:extLst>
      <p:ext uri="{BB962C8B-B14F-4D97-AF65-F5344CB8AC3E}">
        <p14:creationId xmlns:p14="http://schemas.microsoft.com/office/powerpoint/2010/main" val="970203294"/>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68" r:id="rId3"/>
    <p:sldLayoutId id="2147483661" r:id="rId4"/>
    <p:sldLayoutId id="2147483650" r:id="rId5"/>
    <p:sldLayoutId id="2147483652" r:id="rId6"/>
    <p:sldLayoutId id="2147483654" r:id="rId7"/>
    <p:sldLayoutId id="2147483664" r:id="rId8"/>
    <p:sldLayoutId id="2147483666" r:id="rId9"/>
    <p:sldLayoutId id="2147483667" r:id="rId10"/>
    <p:sldLayoutId id="2147483655" r:id="rId11"/>
    <p:sldLayoutId id="2147483665" r:id="rId12"/>
  </p:sldLayoutIdLst>
  <p:txStyles>
    <p:titleStyle>
      <a:lvl1pPr algn="ctr"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Clr>
          <a:schemeClr val="accent5"/>
        </a:buClr>
        <a:buFont typeface="Arial" panose="020B0604020202020204" pitchFamily="34" charset="0"/>
        <a:buChar char="•"/>
        <a:defRPr sz="32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number">
            <a:extLst>
              <a:ext uri="{FF2B5EF4-FFF2-40B4-BE49-F238E27FC236}">
                <a16:creationId xmlns:a16="http://schemas.microsoft.com/office/drawing/2014/main" id="{191EF7B9-D4E4-A748-91AC-3F2FC125BE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chemeClr val="accent4">
                    <a:lumMod val="50000"/>
                  </a:schemeClr>
                </a:solidFill>
              </a:defRPr>
            </a:lvl1pPr>
          </a:lstStyle>
          <a:p>
            <a:fld id="{5844BA1B-2AD7-1042-9A56-DF9179839488}" type="slidenum">
              <a:rPr lang="en-US" smtClean="0"/>
              <a:pPr/>
              <a:t>‹#›</a:t>
            </a:fld>
            <a:endParaRPr lang="en-US"/>
          </a:p>
        </p:txBody>
      </p:sp>
      <p:sp>
        <p:nvSpPr>
          <p:cNvPr id="3" name="content">
            <a:extLst>
              <a:ext uri="{FF2B5EF4-FFF2-40B4-BE49-F238E27FC236}">
                <a16:creationId xmlns:a16="http://schemas.microsoft.com/office/drawing/2014/main" id="{EAA810C0-BF07-3C47-9DB5-6AD0852D6E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1F5F4B9D-8649-1B43-A62F-858C08C92F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58808687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ctr"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Clr>
          <a:schemeClr val="accent5"/>
        </a:buClr>
        <a:buFont typeface="Arial" panose="020B0604020202020204" pitchFamily="34" charset="0"/>
        <a:buChar char="•"/>
        <a:defRPr sz="32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9BC0BF-04A5-0A4F-AC66-478B970A83BE}"/>
              </a:ext>
            </a:extLst>
          </p:cNvPr>
          <p:cNvSpPr>
            <a:spLocks noGrp="1"/>
          </p:cNvSpPr>
          <p:nvPr>
            <p:ph type="body" sz="quarter" idx="15"/>
          </p:nvPr>
        </p:nvSpPr>
        <p:spPr/>
        <p:txBody>
          <a:bodyPr/>
          <a:lstStyle/>
          <a:p>
            <a:endParaRPr lang="en-US"/>
          </a:p>
        </p:txBody>
      </p:sp>
      <p:sp>
        <p:nvSpPr>
          <p:cNvPr id="3" name="Title 2">
            <a:extLst>
              <a:ext uri="{FF2B5EF4-FFF2-40B4-BE49-F238E27FC236}">
                <a16:creationId xmlns:a16="http://schemas.microsoft.com/office/drawing/2014/main" id="{0CA6254C-3F34-1A46-90A3-ADDC95F4585B}"/>
              </a:ext>
            </a:extLst>
          </p:cNvPr>
          <p:cNvSpPr>
            <a:spLocks noGrp="1"/>
          </p:cNvSpPr>
          <p:nvPr>
            <p:ph type="title"/>
          </p:nvPr>
        </p:nvSpPr>
        <p:spPr/>
        <p:txBody>
          <a:bodyPr/>
          <a:lstStyle/>
          <a:p>
            <a:r>
              <a:rPr lang="en-US" dirty="0"/>
              <a:t>PROTOCOL</a:t>
            </a:r>
            <a:br>
              <a:rPr lang="en-US" dirty="0"/>
            </a:br>
            <a:r>
              <a:rPr lang="en-US" dirty="0"/>
              <a:t>DEVELOPMENT</a:t>
            </a:r>
          </a:p>
        </p:txBody>
      </p:sp>
      <p:pic>
        <p:nvPicPr>
          <p:cNvPr id="7" name="Picture 2">
            <a:extLst>
              <a:ext uri="{FF2B5EF4-FFF2-40B4-BE49-F238E27FC236}">
                <a16:creationId xmlns:a16="http://schemas.microsoft.com/office/drawing/2014/main" id="{4837B8C2-46D9-114E-8579-C362AB9FEA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0959" b="10959"/>
          <a:stretch>
            <a:fillRect/>
          </a:stretch>
        </p:blipFill>
        <p:spPr bwMode="auto">
          <a:xfrm>
            <a:off x="6983541" y="3086100"/>
            <a:ext cx="4626258" cy="1783388"/>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88205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Protocol draft reviews	</a:t>
            </a:r>
          </a:p>
        </p:txBody>
      </p:sp>
      <p:sp>
        <p:nvSpPr>
          <p:cNvPr id="3" name="Content Placeholder 2"/>
          <p:cNvSpPr>
            <a:spLocks noGrp="1"/>
          </p:cNvSpPr>
          <p:nvPr>
            <p:ph idx="1"/>
          </p:nvPr>
        </p:nvSpPr>
        <p:spPr>
          <a:xfrm>
            <a:off x="838200" y="2089265"/>
            <a:ext cx="9220200" cy="4509754"/>
          </a:xfrm>
        </p:spPr>
        <p:txBody>
          <a:bodyPr>
            <a:normAutofit/>
          </a:bodyPr>
          <a:lstStyle/>
          <a:p>
            <a:r>
              <a:rPr lang="en-US" sz="2600" dirty="0"/>
              <a:t>The entire team reviews through a face-to-face or virtual face–to–face meeting </a:t>
            </a:r>
          </a:p>
          <a:p>
            <a:r>
              <a:rPr lang="en-US" sz="2600" dirty="0"/>
              <a:t>Outstanding items are discussed </a:t>
            </a:r>
          </a:p>
          <a:p>
            <a:r>
              <a:rPr lang="en-US" sz="2600" dirty="0"/>
              <a:t>Next the protocol gets sent to DAIDS for scientific and regulatory reviews </a:t>
            </a:r>
          </a:p>
          <a:p>
            <a:pPr lvl="1"/>
            <a:r>
              <a:rPr lang="en-US" sz="2400" dirty="0"/>
              <a:t>They send comments back to the team</a:t>
            </a:r>
          </a:p>
          <a:p>
            <a:pPr lvl="1"/>
            <a:r>
              <a:rPr lang="en-US" sz="2400" dirty="0"/>
              <a:t>The team needs to address the comments</a:t>
            </a:r>
          </a:p>
          <a:p>
            <a:r>
              <a:rPr lang="en-US" sz="2600" dirty="0"/>
              <a:t>DAIDS “signs off” on the study</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50800" y="2055600"/>
            <a:ext cx="920045" cy="2374309"/>
          </a:xfrm>
          <a:prstGeom prst="rect">
            <a:avLst/>
          </a:prstGeom>
          <a:ln w="317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6" name="Picture 5" descr="Icon&#10;&#10;Description automatically generated">
            <a:extLst>
              <a:ext uri="{FF2B5EF4-FFF2-40B4-BE49-F238E27FC236}">
                <a16:creationId xmlns:a16="http://schemas.microsoft.com/office/drawing/2014/main" id="{D57816B5-4D8C-3E6D-3F99-90BF2C1C4F59}"/>
              </a:ext>
            </a:extLst>
          </p:cNvPr>
          <p:cNvPicPr>
            <a:picLocks noChangeAspect="1"/>
          </p:cNvPicPr>
          <p:nvPr/>
        </p:nvPicPr>
        <p:blipFill>
          <a:blip r:embed="rId4"/>
          <a:stretch>
            <a:fillRect/>
          </a:stretch>
        </p:blipFill>
        <p:spPr>
          <a:xfrm>
            <a:off x="838800" y="838230"/>
            <a:ext cx="1440000" cy="1440000"/>
          </a:xfrm>
          <a:prstGeom prst="rect">
            <a:avLst/>
          </a:prstGeom>
        </p:spPr>
      </p:pic>
    </p:spTree>
    <p:extLst>
      <p:ext uri="{BB962C8B-B14F-4D97-AF65-F5344CB8AC3E}">
        <p14:creationId xmlns:p14="http://schemas.microsoft.com/office/powerpoint/2010/main" val="169321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reviews</a:t>
            </a:r>
          </a:p>
        </p:txBody>
      </p:sp>
      <p:sp>
        <p:nvSpPr>
          <p:cNvPr id="3" name="Content Placeholder 2"/>
          <p:cNvSpPr>
            <a:spLocks noGrp="1"/>
          </p:cNvSpPr>
          <p:nvPr>
            <p:ph idx="1"/>
          </p:nvPr>
        </p:nvSpPr>
        <p:spPr>
          <a:xfrm>
            <a:off x="838200" y="2089265"/>
            <a:ext cx="10515600" cy="4509754"/>
          </a:xfrm>
        </p:spPr>
        <p:txBody>
          <a:bodyPr>
            <a:normAutofit/>
          </a:bodyPr>
          <a:lstStyle/>
          <a:p>
            <a:r>
              <a:rPr lang="en-US" dirty="0">
                <a:latin typeface="Franklin Gothic Book"/>
              </a:rPr>
              <a:t>Nationally:</a:t>
            </a:r>
          </a:p>
          <a:p>
            <a:pPr lvl="1"/>
            <a:r>
              <a:rPr lang="en-US" sz="2400" dirty="0"/>
              <a:t>FDA if investigational product in US</a:t>
            </a:r>
          </a:p>
          <a:p>
            <a:pPr lvl="1"/>
            <a:r>
              <a:rPr lang="en-US" sz="2400" dirty="0"/>
              <a:t>MCC if investigational product in South Africa</a:t>
            </a:r>
          </a:p>
          <a:p>
            <a:pPr lvl="1"/>
            <a:r>
              <a:rPr lang="en-US" sz="2400" dirty="0"/>
              <a:t>Other similar agencies in other countries</a:t>
            </a:r>
          </a:p>
          <a:p>
            <a:pPr marL="490220" indent="-457200"/>
            <a:r>
              <a:rPr lang="en-US" dirty="0"/>
              <a:t>Locally</a:t>
            </a:r>
          </a:p>
          <a:p>
            <a:pPr lvl="1"/>
            <a:r>
              <a:rPr lang="en-US" sz="2400" dirty="0"/>
              <a:t>Sites submit to local IRBs and ethics committees</a:t>
            </a:r>
          </a:p>
          <a:p>
            <a:pPr lvl="1"/>
            <a:r>
              <a:rPr lang="en-US" sz="2400" dirty="0"/>
              <a:t>Consent forms customized by sites to meet local requirements; often reviewed by site CABs prior to IRB submission</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50800" y="2055600"/>
            <a:ext cx="920045" cy="2374309"/>
          </a:xfrm>
          <a:prstGeom prst="rect">
            <a:avLst/>
          </a:prstGeom>
          <a:ln w="317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6" name="Picture 5" descr="Icon&#10;&#10;Description automatically generated">
            <a:extLst>
              <a:ext uri="{FF2B5EF4-FFF2-40B4-BE49-F238E27FC236}">
                <a16:creationId xmlns:a16="http://schemas.microsoft.com/office/drawing/2014/main" id="{87A3E057-167C-E545-0DBE-3F7416D4B918}"/>
              </a:ext>
            </a:extLst>
          </p:cNvPr>
          <p:cNvPicPr>
            <a:picLocks noChangeAspect="1"/>
          </p:cNvPicPr>
          <p:nvPr/>
        </p:nvPicPr>
        <p:blipFill>
          <a:blip r:embed="rId4"/>
          <a:stretch>
            <a:fillRect/>
          </a:stretch>
        </p:blipFill>
        <p:spPr>
          <a:xfrm>
            <a:off x="838800" y="597600"/>
            <a:ext cx="1699914" cy="1699914"/>
          </a:xfrm>
          <a:prstGeom prst="rect">
            <a:avLst/>
          </a:prstGeom>
        </p:spPr>
      </p:pic>
    </p:spTree>
    <p:extLst>
      <p:ext uri="{BB962C8B-B14F-4D97-AF65-F5344CB8AC3E}">
        <p14:creationId xmlns:p14="http://schemas.microsoft.com/office/powerpoint/2010/main" val="135945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F62C0-74C7-08F5-1E7E-D06C9B3BD90A}"/>
              </a:ext>
            </a:extLst>
          </p:cNvPr>
          <p:cNvSpPr>
            <a:spLocks noGrp="1"/>
          </p:cNvSpPr>
          <p:nvPr>
            <p:ph type="title"/>
          </p:nvPr>
        </p:nvSpPr>
        <p:spPr/>
        <p:txBody>
          <a:bodyPr/>
          <a:lstStyle/>
          <a:p>
            <a:r>
              <a:rPr lang="en-IT" dirty="0"/>
              <a:t>Presenting </a:t>
            </a:r>
            <a:r>
              <a:rPr lang="en-US" dirty="0"/>
              <a:t>to local </a:t>
            </a:r>
            <a:r>
              <a:rPr lang="en-IT" dirty="0"/>
              <a:t>CAB</a:t>
            </a:r>
            <a:r>
              <a:rPr lang="en-US" dirty="0"/>
              <a:t>s</a:t>
            </a:r>
            <a:endParaRPr lang="en-IT" dirty="0"/>
          </a:p>
        </p:txBody>
      </p:sp>
      <p:sp>
        <p:nvSpPr>
          <p:cNvPr id="3" name="Content Placeholder 2"/>
          <p:cNvSpPr>
            <a:spLocks noGrp="1"/>
          </p:cNvSpPr>
          <p:nvPr>
            <p:ph idx="1"/>
          </p:nvPr>
        </p:nvSpPr>
        <p:spPr/>
        <p:txBody>
          <a:bodyPr>
            <a:normAutofit/>
          </a:bodyPr>
          <a:lstStyle/>
          <a:p>
            <a:r>
              <a:rPr lang="en-GB" dirty="0"/>
              <a:t>PIs or their designee are responsible to prepare a study presentation to be presented at the CAB meeting in a way can be easily understood by CAB members.</a:t>
            </a:r>
          </a:p>
          <a:p>
            <a:r>
              <a:rPr lang="en-GB" dirty="0"/>
              <a:t>All questions raised by CAB members should be addressed. </a:t>
            </a:r>
          </a:p>
        </p:txBody>
      </p:sp>
    </p:spTree>
    <p:extLst>
      <p:ext uri="{BB962C8B-B14F-4D97-AF65-F5344CB8AC3E}">
        <p14:creationId xmlns:p14="http://schemas.microsoft.com/office/powerpoint/2010/main" val="374461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After all approvals</a:t>
            </a:r>
            <a:br>
              <a:rPr lang="en-US" dirty="0"/>
            </a:br>
            <a:r>
              <a:rPr lang="en-US" dirty="0"/>
              <a:t>are received 	</a:t>
            </a:r>
          </a:p>
        </p:txBody>
      </p:sp>
      <p:sp>
        <p:nvSpPr>
          <p:cNvPr id="3" name="Content Placeholder 2"/>
          <p:cNvSpPr>
            <a:spLocks noGrp="1"/>
          </p:cNvSpPr>
          <p:nvPr>
            <p:ph idx="1"/>
          </p:nvPr>
        </p:nvSpPr>
        <p:spPr>
          <a:xfrm>
            <a:off x="838200" y="2121349"/>
            <a:ext cx="9332495" cy="4509754"/>
          </a:xfrm>
        </p:spPr>
        <p:txBody>
          <a:bodyPr/>
          <a:lstStyle/>
          <a:p>
            <a:r>
              <a:rPr lang="en-US" dirty="0"/>
              <a:t>Site training takes place</a:t>
            </a:r>
          </a:p>
          <a:p>
            <a:r>
              <a:rPr lang="en-US" dirty="0"/>
              <a:t>The data center gets all forms and data collection needs organized</a:t>
            </a:r>
          </a:p>
          <a:p>
            <a:r>
              <a:rPr lang="en-US" dirty="0"/>
              <a:t>Trial opens</a:t>
            </a:r>
          </a:p>
          <a:p>
            <a:r>
              <a:rPr lang="en-US" dirty="0"/>
              <a:t>Recruitment begins!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50800" y="2055600"/>
            <a:ext cx="925689" cy="2388874"/>
          </a:xfrm>
          <a:prstGeom prst="rect">
            <a:avLst/>
          </a:prstGeom>
          <a:ln w="317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0" name="Picture 9" descr="Icon&#10;&#10;Description automatically generated">
            <a:extLst>
              <a:ext uri="{FF2B5EF4-FFF2-40B4-BE49-F238E27FC236}">
                <a16:creationId xmlns:a16="http://schemas.microsoft.com/office/drawing/2014/main" id="{66F0E6BC-3AA1-8C43-9906-502007443AE7}"/>
              </a:ext>
            </a:extLst>
          </p:cNvPr>
          <p:cNvPicPr>
            <a:picLocks noChangeAspect="1"/>
          </p:cNvPicPr>
          <p:nvPr/>
        </p:nvPicPr>
        <p:blipFill>
          <a:blip r:embed="rId4"/>
          <a:stretch>
            <a:fillRect/>
          </a:stretch>
        </p:blipFill>
        <p:spPr>
          <a:xfrm>
            <a:off x="838800" y="597600"/>
            <a:ext cx="1699914" cy="1699914"/>
          </a:xfrm>
          <a:prstGeom prst="rect">
            <a:avLst/>
          </a:prstGeom>
        </p:spPr>
      </p:pic>
    </p:spTree>
    <p:extLst>
      <p:ext uri="{BB962C8B-B14F-4D97-AF65-F5344CB8AC3E}">
        <p14:creationId xmlns:p14="http://schemas.microsoft.com/office/powerpoint/2010/main" val="271421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Different stages of clinical testing</a:t>
            </a:r>
          </a:p>
        </p:txBody>
      </p:sp>
      <p:sp>
        <p:nvSpPr>
          <p:cNvPr id="3" name="Content Placeholder 2"/>
          <p:cNvSpPr>
            <a:spLocks noGrp="1"/>
          </p:cNvSpPr>
          <p:nvPr>
            <p:ph idx="1"/>
          </p:nvPr>
        </p:nvSpPr>
        <p:spPr/>
        <p:txBody>
          <a:bodyPr>
            <a:normAutofit fontScale="55000" lnSpcReduction="20000"/>
          </a:bodyPr>
          <a:lstStyle/>
          <a:p>
            <a:r>
              <a:rPr lang="en-GB" b="1" dirty="0">
                <a:solidFill>
                  <a:schemeClr val="accent5"/>
                </a:solidFill>
              </a:rPr>
              <a:t>Phase 1</a:t>
            </a:r>
            <a:r>
              <a:rPr lang="en-GB" dirty="0"/>
              <a:t> First testing in humans, primarily to test safety, usually less than 100 participants. A product is given to a small number of healthy volunteers who are closely monitored.</a:t>
            </a:r>
          </a:p>
          <a:p>
            <a:r>
              <a:rPr lang="en-GB" b="1" dirty="0">
                <a:solidFill>
                  <a:schemeClr val="accent5"/>
                </a:solidFill>
              </a:rPr>
              <a:t>Phase 2</a:t>
            </a:r>
            <a:r>
              <a:rPr lang="en-GB" dirty="0"/>
              <a:t> Testing in several hundred participants, continuing to assess safety, to monitor how the immune system responds, and to gather information about the best number of doses and how they should be scheduled.</a:t>
            </a:r>
          </a:p>
          <a:p>
            <a:r>
              <a:rPr lang="en-GB" b="1" dirty="0">
                <a:solidFill>
                  <a:schemeClr val="accent5"/>
                </a:solidFill>
              </a:rPr>
              <a:t>Phase 3</a:t>
            </a:r>
            <a:r>
              <a:rPr lang="en-GB" dirty="0"/>
              <a:t> A large trial in thousands of participants to test efficacy and continue to assess safety. Pivotal phase 3 trials (or registration trials) provide the key data on efficacy in submissions for regulatory approval.</a:t>
            </a:r>
          </a:p>
          <a:p>
            <a:r>
              <a:rPr lang="en-GB" b="1" dirty="0">
                <a:solidFill>
                  <a:schemeClr val="accent5"/>
                </a:solidFill>
              </a:rPr>
              <a:t>Phase 4</a:t>
            </a:r>
            <a:r>
              <a:rPr lang="en-GB" dirty="0"/>
              <a:t>: Studies undertaken after a product has been licensed, to gather further safety, efficacy or effectiveness data in routine clinical use.</a:t>
            </a:r>
          </a:p>
          <a:p>
            <a:pPr marL="0" indent="0">
              <a:buNone/>
            </a:pPr>
            <a:r>
              <a:rPr lang="en-GB" dirty="0"/>
              <a:t>Phase 2 studies are sometimes divided into phase 2A and 2B. There are no formal definitions of these divisions, but phase 2A studies are typically more preliminary and can address issues such as dosing and safety, while phase 2B studies are generally ‘mini-phase 3’ studies that provide data on efficacy.</a:t>
            </a:r>
          </a:p>
        </p:txBody>
      </p:sp>
    </p:spTree>
    <p:extLst>
      <p:ext uri="{BB962C8B-B14F-4D97-AF65-F5344CB8AC3E}">
        <p14:creationId xmlns:p14="http://schemas.microsoft.com/office/powerpoint/2010/main" val="241473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protocols are numbered</a:t>
            </a:r>
          </a:p>
        </p:txBody>
      </p:sp>
      <p:sp>
        <p:nvSpPr>
          <p:cNvPr id="3" name="Content Placeholder 2"/>
          <p:cNvSpPr>
            <a:spLocks noGrp="1"/>
          </p:cNvSpPr>
          <p:nvPr>
            <p:ph idx="1"/>
          </p:nvPr>
        </p:nvSpPr>
        <p:spPr/>
        <p:txBody>
          <a:bodyPr>
            <a:normAutofit fontScale="92500" lnSpcReduction="20000"/>
          </a:bodyPr>
          <a:lstStyle/>
          <a:p>
            <a:r>
              <a:rPr lang="en-US" sz="2000" b="1" dirty="0">
                <a:solidFill>
                  <a:schemeClr val="accent5"/>
                </a:solidFill>
              </a:rPr>
              <a:t>001-199</a:t>
            </a:r>
            <a:r>
              <a:rPr lang="en-US" sz="2000" dirty="0"/>
              <a:t>: studies in Phase 1 testing looking at safety and immune responses.</a:t>
            </a:r>
          </a:p>
          <a:p>
            <a:r>
              <a:rPr lang="en-US" sz="2000" b="1" dirty="0">
                <a:solidFill>
                  <a:schemeClr val="accent5"/>
                </a:solidFill>
              </a:rPr>
              <a:t>200s </a:t>
            </a:r>
            <a:r>
              <a:rPr lang="en-US" sz="2000" dirty="0"/>
              <a:t>Studies in phase 2A testing looking at safety, immune responses and issues relating to the best dose and best timing of injections. </a:t>
            </a:r>
            <a:endParaRPr lang="en-US" sz="2000" dirty="0">
              <a:solidFill>
                <a:srgbClr val="404041"/>
              </a:solidFill>
            </a:endParaRPr>
          </a:p>
          <a:p>
            <a:r>
              <a:rPr lang="en-US" sz="2000" b="1" dirty="0">
                <a:solidFill>
                  <a:schemeClr val="accent5"/>
                </a:solidFill>
              </a:rPr>
              <a:t>300s</a:t>
            </a:r>
            <a:r>
              <a:rPr lang="en-US" sz="2000" dirty="0"/>
              <a:t> “Ex-Med Studies” are exploratory in nature, often first-in-human, for products that are not yet on a path to licensure.</a:t>
            </a:r>
            <a:endParaRPr lang="en-US" sz="2000" dirty="0">
              <a:solidFill>
                <a:srgbClr val="404041"/>
              </a:solidFill>
            </a:endParaRPr>
          </a:p>
          <a:p>
            <a:r>
              <a:rPr lang="en-US" sz="2000" b="1" dirty="0">
                <a:solidFill>
                  <a:schemeClr val="accent5"/>
                </a:solidFill>
              </a:rPr>
              <a:t>400s</a:t>
            </a:r>
            <a:r>
              <a:rPr lang="en-US" sz="2000" dirty="0"/>
              <a:t> Studies for participants who acquire HIV while enrolled in a phase 1 or 2A study.</a:t>
            </a:r>
          </a:p>
          <a:p>
            <a:r>
              <a:rPr lang="en-US" sz="2000" b="1" dirty="0">
                <a:solidFill>
                  <a:schemeClr val="accent5"/>
                </a:solidFill>
              </a:rPr>
              <a:t>500s</a:t>
            </a:r>
            <a:r>
              <a:rPr lang="en-US" sz="2000" dirty="0"/>
              <a:t> Efficacy studies in phase 2B or 3. </a:t>
            </a:r>
          </a:p>
          <a:p>
            <a:r>
              <a:rPr lang="en-US" sz="2100" b="1" dirty="0">
                <a:solidFill>
                  <a:schemeClr val="accent5"/>
                </a:solidFill>
              </a:rPr>
              <a:t>600s</a:t>
            </a:r>
            <a:r>
              <a:rPr lang="en-US" sz="2000" dirty="0"/>
              <a:t> TB vaccine studies</a:t>
            </a:r>
          </a:p>
          <a:p>
            <a:r>
              <a:rPr lang="en-US" sz="2000" b="1" dirty="0">
                <a:solidFill>
                  <a:schemeClr val="accent5"/>
                </a:solidFill>
              </a:rPr>
              <a:t>700s</a:t>
            </a:r>
            <a:r>
              <a:rPr lang="en-US" sz="2000" dirty="0"/>
              <a:t> Another series used for efficacy studies.</a:t>
            </a:r>
          </a:p>
          <a:p>
            <a:r>
              <a:rPr lang="en-US" sz="2000" b="1" dirty="0">
                <a:solidFill>
                  <a:schemeClr val="accent5"/>
                </a:solidFill>
              </a:rPr>
              <a:t>800s</a:t>
            </a:r>
            <a:r>
              <a:rPr lang="en-US" sz="2000" dirty="0"/>
              <a:t> Studies for participants who acquire HIV while enrolled in a phase 2B or 3  study. </a:t>
            </a:r>
          </a:p>
          <a:p>
            <a:r>
              <a:rPr lang="en-US" sz="2000" b="1" dirty="0">
                <a:solidFill>
                  <a:schemeClr val="accent5"/>
                </a:solidFill>
              </a:rPr>
              <a:t>900s</a:t>
            </a:r>
            <a:r>
              <a:rPr lang="en-US" sz="2000" dirty="0"/>
              <a:t> Observational studies where there are no products involved. </a:t>
            </a:r>
          </a:p>
        </p:txBody>
      </p:sp>
    </p:spTree>
    <p:extLst>
      <p:ext uri="{BB962C8B-B14F-4D97-AF65-F5344CB8AC3E}">
        <p14:creationId xmlns:p14="http://schemas.microsoft.com/office/powerpoint/2010/main" val="290014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examples of HVTN protocols</a:t>
            </a:r>
          </a:p>
        </p:txBody>
      </p:sp>
      <p:sp>
        <p:nvSpPr>
          <p:cNvPr id="3" name="Content Placeholder 2"/>
          <p:cNvSpPr>
            <a:spLocks noGrp="1"/>
          </p:cNvSpPr>
          <p:nvPr>
            <p:ph idx="4294967295"/>
          </p:nvPr>
        </p:nvSpPr>
        <p:spPr>
          <a:xfrm>
            <a:off x="3014663" y="2055813"/>
            <a:ext cx="9177337" cy="4648200"/>
          </a:xfrm>
        </p:spPr>
        <p:txBody>
          <a:bodyPr>
            <a:normAutofit fontScale="92500" lnSpcReduction="10000"/>
          </a:bodyPr>
          <a:lstStyle/>
          <a:p>
            <a:r>
              <a:rPr lang="en-US" sz="2800" b="1" dirty="0">
                <a:solidFill>
                  <a:schemeClr val="accent5"/>
                </a:solidFill>
              </a:rPr>
              <a:t>AMP</a:t>
            </a:r>
            <a:r>
              <a:rPr lang="en-US" sz="2800" b="1" dirty="0">
                <a:solidFill>
                  <a:schemeClr val="accent2"/>
                </a:solidFill>
              </a:rPr>
              <a:t> </a:t>
            </a:r>
            <a:r>
              <a:rPr lang="en-US" sz="2800" dirty="0"/>
              <a:t>or </a:t>
            </a:r>
            <a:r>
              <a:rPr lang="en-US" sz="2800" b="1" dirty="0">
                <a:solidFill>
                  <a:schemeClr val="accent5"/>
                </a:solidFill>
              </a:rPr>
              <a:t>HVTN 703/704</a:t>
            </a:r>
            <a:r>
              <a:rPr lang="en-US" sz="2800" dirty="0"/>
              <a:t> Phase 2b studies to evaluate the safety and efficacy of human monoclonal antibody. </a:t>
            </a:r>
            <a:endParaRPr lang="en-US" sz="2800" dirty="0">
              <a:solidFill>
                <a:srgbClr val="404041"/>
              </a:solidFill>
            </a:endParaRPr>
          </a:p>
          <a:p>
            <a:r>
              <a:rPr lang="en-US" sz="2800" b="1" dirty="0" err="1">
                <a:solidFill>
                  <a:schemeClr val="accent5"/>
                </a:solidFill>
              </a:rPr>
              <a:t>Uhambo</a:t>
            </a:r>
            <a:r>
              <a:rPr lang="en-US" sz="2800" dirty="0"/>
              <a:t> or </a:t>
            </a:r>
            <a:r>
              <a:rPr lang="en-US" sz="2800" b="1" dirty="0">
                <a:solidFill>
                  <a:schemeClr val="accent5"/>
                </a:solidFill>
              </a:rPr>
              <a:t>HVTN 702</a:t>
            </a:r>
            <a:r>
              <a:rPr lang="en-US" sz="2800" dirty="0">
                <a:solidFill>
                  <a:schemeClr val="accent5"/>
                </a:solidFill>
              </a:rPr>
              <a:t> </a:t>
            </a:r>
            <a:r>
              <a:rPr lang="en-US" sz="2800" dirty="0"/>
              <a:t>A phase 2b/3 study on ALVAC gp120.</a:t>
            </a:r>
          </a:p>
          <a:p>
            <a:r>
              <a:rPr lang="en-US" sz="2800" b="1" dirty="0" err="1">
                <a:solidFill>
                  <a:schemeClr val="accent5"/>
                </a:solidFill>
              </a:rPr>
              <a:t>Imbokodo</a:t>
            </a:r>
            <a:r>
              <a:rPr lang="en-US" sz="2800" b="1" dirty="0">
                <a:solidFill>
                  <a:schemeClr val="accent2"/>
                </a:solidFill>
              </a:rPr>
              <a:t> </a:t>
            </a:r>
            <a:r>
              <a:rPr lang="en-US" sz="2800" dirty="0"/>
              <a:t>or</a:t>
            </a:r>
            <a:r>
              <a:rPr lang="en-US" sz="2800" b="1" dirty="0">
                <a:solidFill>
                  <a:schemeClr val="accent2"/>
                </a:solidFill>
              </a:rPr>
              <a:t> </a:t>
            </a:r>
            <a:r>
              <a:rPr lang="en-US" sz="2800" b="1" dirty="0">
                <a:solidFill>
                  <a:schemeClr val="accent5"/>
                </a:solidFill>
              </a:rPr>
              <a:t>HVTN 705</a:t>
            </a:r>
            <a:r>
              <a:rPr lang="en-US" sz="2800" dirty="0">
                <a:solidFill>
                  <a:schemeClr val="accent5"/>
                </a:solidFill>
              </a:rPr>
              <a:t> </a:t>
            </a:r>
            <a:r>
              <a:rPr lang="en-US" sz="2800" dirty="0"/>
              <a:t>A phase 2b study on Clade C Ad26/gp140 vaccine in heterosexual women</a:t>
            </a:r>
            <a:endParaRPr lang="en-US" sz="2800" dirty="0">
              <a:solidFill>
                <a:srgbClr val="404041"/>
              </a:solidFill>
            </a:endParaRPr>
          </a:p>
          <a:p>
            <a:r>
              <a:rPr lang="en-US" sz="2800" b="1" dirty="0">
                <a:solidFill>
                  <a:schemeClr val="accent5"/>
                </a:solidFill>
              </a:rPr>
              <a:t>MOSAICO</a:t>
            </a:r>
            <a:r>
              <a:rPr lang="en-US" sz="2800" b="1" dirty="0">
                <a:solidFill>
                  <a:schemeClr val="accent2"/>
                </a:solidFill>
              </a:rPr>
              <a:t> </a:t>
            </a:r>
            <a:r>
              <a:rPr lang="en-US" sz="2800" dirty="0"/>
              <a:t>or</a:t>
            </a:r>
            <a:r>
              <a:rPr lang="en-US" sz="2800" b="1" dirty="0">
                <a:solidFill>
                  <a:schemeClr val="accent2"/>
                </a:solidFill>
              </a:rPr>
              <a:t> </a:t>
            </a:r>
            <a:r>
              <a:rPr lang="en-US" sz="2800" b="1" dirty="0">
                <a:solidFill>
                  <a:schemeClr val="accent5"/>
                </a:solidFill>
              </a:rPr>
              <a:t>HVTN 706</a:t>
            </a:r>
            <a:r>
              <a:rPr lang="en-US" sz="2800" dirty="0">
                <a:solidFill>
                  <a:schemeClr val="accent5"/>
                </a:solidFill>
              </a:rPr>
              <a:t> </a:t>
            </a:r>
            <a:r>
              <a:rPr lang="en-US" sz="2800" dirty="0"/>
              <a:t>A phase 3 study on bi-valent gp140 (C + mosaic) Ad26/gp140 vaccine in men and transgender individuals who have sex with men and transgender individuals</a:t>
            </a:r>
            <a:endParaRPr lang="en-US" sz="3600" dirty="0"/>
          </a:p>
        </p:txBody>
      </p:sp>
      <p:grpSp>
        <p:nvGrpSpPr>
          <p:cNvPr id="9" name="Group 8">
            <a:extLst>
              <a:ext uri="{FF2B5EF4-FFF2-40B4-BE49-F238E27FC236}">
                <a16:creationId xmlns:a16="http://schemas.microsoft.com/office/drawing/2014/main" id="{395B5D90-50A8-9314-A7DA-F57A49E95236}"/>
              </a:ext>
            </a:extLst>
          </p:cNvPr>
          <p:cNvGrpSpPr/>
          <p:nvPr/>
        </p:nvGrpSpPr>
        <p:grpSpPr>
          <a:xfrm>
            <a:off x="838800" y="2055600"/>
            <a:ext cx="1281444" cy="3740401"/>
            <a:chOff x="309407" y="1820537"/>
            <a:chExt cx="1281444" cy="3740401"/>
          </a:xfrm>
        </p:grpSpPr>
        <p:pic>
          <p:nvPicPr>
            <p:cNvPr id="5" name="Picture 4" descr="Shape&#10;&#10;Description automatically generated with low confidence">
              <a:extLst>
                <a:ext uri="{FF2B5EF4-FFF2-40B4-BE49-F238E27FC236}">
                  <a16:creationId xmlns:a16="http://schemas.microsoft.com/office/drawing/2014/main" id="{27267745-48F2-64A5-1494-90096AAC5B76}"/>
                </a:ext>
              </a:extLst>
            </p:cNvPr>
            <p:cNvPicPr>
              <a:picLocks noChangeAspect="1"/>
            </p:cNvPicPr>
            <p:nvPr/>
          </p:nvPicPr>
          <p:blipFill rotWithShape="1">
            <a:blip r:embed="rId3"/>
            <a:srcRect l="3025" t="17134" r="74495" b="-9364"/>
            <a:stretch/>
          </p:blipFill>
          <p:spPr>
            <a:xfrm>
              <a:off x="309408" y="1820537"/>
              <a:ext cx="1260000" cy="958212"/>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624C184F-27BE-F1FB-D848-07B6BD90A2CB}"/>
                </a:ext>
              </a:extLst>
            </p:cNvPr>
            <p:cNvPicPr>
              <a:picLocks noChangeAspect="1"/>
            </p:cNvPicPr>
            <p:nvPr/>
          </p:nvPicPr>
          <p:blipFill rotWithShape="1">
            <a:blip r:embed="rId3"/>
            <a:srcRect l="24839" t="6133" r="50328" b="-9493"/>
            <a:stretch/>
          </p:blipFill>
          <p:spPr>
            <a:xfrm>
              <a:off x="309407" y="2778749"/>
              <a:ext cx="1260001" cy="972000"/>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28BC0FA9-EEF0-8ACA-944F-9AAE9E031EB1}"/>
                </a:ext>
              </a:extLst>
            </p:cNvPr>
            <p:cNvPicPr>
              <a:picLocks noChangeAspect="1"/>
            </p:cNvPicPr>
            <p:nvPr/>
          </p:nvPicPr>
          <p:blipFill rotWithShape="1">
            <a:blip r:embed="rId3"/>
            <a:srcRect l="48305" t="14010" r="31141" b="1657"/>
            <a:stretch/>
          </p:blipFill>
          <p:spPr>
            <a:xfrm>
              <a:off x="312851" y="3732589"/>
              <a:ext cx="1278000" cy="971901"/>
            </a:xfrm>
            <a:prstGeom prst="rect">
              <a:avLst/>
            </a:prstGeom>
          </p:spPr>
        </p:pic>
        <p:pic>
          <p:nvPicPr>
            <p:cNvPr id="8" name="Picture 7" descr="Shape&#10;&#10;Description automatically generated with low confidence">
              <a:extLst>
                <a:ext uri="{FF2B5EF4-FFF2-40B4-BE49-F238E27FC236}">
                  <a16:creationId xmlns:a16="http://schemas.microsoft.com/office/drawing/2014/main" id="{33A437A5-5EF9-F5E6-F1A9-FF54272E8532}"/>
                </a:ext>
              </a:extLst>
            </p:cNvPr>
            <p:cNvPicPr>
              <a:picLocks noChangeAspect="1"/>
            </p:cNvPicPr>
            <p:nvPr/>
          </p:nvPicPr>
          <p:blipFill rotWithShape="1">
            <a:blip r:embed="rId3"/>
            <a:srcRect l="69540" t="29710" r="2089" b="1837"/>
            <a:stretch/>
          </p:blipFill>
          <p:spPr>
            <a:xfrm>
              <a:off x="312851" y="4989437"/>
              <a:ext cx="1278000" cy="571501"/>
            </a:xfrm>
            <a:prstGeom prst="rect">
              <a:avLst/>
            </a:prstGeom>
          </p:spPr>
        </p:pic>
      </p:grpSp>
    </p:spTree>
    <p:extLst>
      <p:ext uri="{BB962C8B-B14F-4D97-AF65-F5344CB8AC3E}">
        <p14:creationId xmlns:p14="http://schemas.microsoft.com/office/powerpoint/2010/main" val="306733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Contributors</a:t>
            </a:r>
          </a:p>
        </p:txBody>
      </p:sp>
      <p:sp>
        <p:nvSpPr>
          <p:cNvPr id="3" name="Content Placeholder 2"/>
          <p:cNvSpPr>
            <a:spLocks noGrp="1"/>
          </p:cNvSpPr>
          <p:nvPr>
            <p:ph idx="1"/>
          </p:nvPr>
        </p:nvSpPr>
        <p:spPr/>
        <p:txBody>
          <a:bodyPr/>
          <a:lstStyle/>
          <a:p>
            <a:pPr marL="0" indent="0">
              <a:buNone/>
            </a:pPr>
            <a:r>
              <a:rPr lang="en-US" sz="2600" b="1" i="1" dirty="0"/>
              <a:t>Carter Bentley</a:t>
            </a:r>
            <a:r>
              <a:rPr lang="en-US" sz="2600" i="1" dirty="0"/>
              <a:t>, HVTN Protocol Development</a:t>
            </a:r>
          </a:p>
          <a:p>
            <a:pPr marL="0" indent="0">
              <a:buNone/>
            </a:pPr>
            <a:r>
              <a:rPr lang="en-US" sz="2600" b="1" i="1" dirty="0"/>
              <a:t>Ramey Fair</a:t>
            </a:r>
            <a:r>
              <a:rPr lang="en-US" sz="2600" i="1" dirty="0"/>
              <a:t>, HVTN Protocol Development</a:t>
            </a:r>
          </a:p>
          <a:p>
            <a:pPr marL="0" indent="0">
              <a:buNone/>
            </a:pPr>
            <a:r>
              <a:rPr lang="en-US" sz="2600" b="1" i="1" dirty="0"/>
              <a:t>Genevieve Meyer</a:t>
            </a:r>
            <a:r>
              <a:rPr lang="en-US" sz="2600" i="1" dirty="0"/>
              <a:t>, HVTN Community Engagement</a:t>
            </a:r>
          </a:p>
          <a:p>
            <a:pPr marL="0" indent="0">
              <a:buNone/>
            </a:pPr>
            <a:r>
              <a:rPr lang="en-US" sz="2600" i="1" dirty="0"/>
              <a:t>Giulio Corbelli, HVTN Community Engagement</a:t>
            </a:r>
          </a:p>
          <a:p>
            <a:pPr marL="0" indent="0">
              <a:buNone/>
            </a:pPr>
            <a:r>
              <a:rPr lang="en-US" sz="2600" i="1"/>
              <a:t>Gail Broder, </a:t>
            </a:r>
            <a:r>
              <a:rPr lang="en-US" sz="2600" i="1" dirty="0"/>
              <a:t>HVTN Community Engagement</a:t>
            </a:r>
          </a:p>
          <a:p>
            <a:pPr marL="0" indent="0">
              <a:buNone/>
            </a:pPr>
            <a:endParaRPr lang="en-US" sz="3000" dirty="0"/>
          </a:p>
        </p:txBody>
      </p:sp>
    </p:spTree>
    <p:extLst>
      <p:ext uri="{BB962C8B-B14F-4D97-AF65-F5344CB8AC3E}">
        <p14:creationId xmlns:p14="http://schemas.microsoft.com/office/powerpoint/2010/main" val="8968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3D84-5259-3A40-BAF2-2594B90FC769}"/>
              </a:ext>
            </a:extLst>
          </p:cNvPr>
          <p:cNvSpPr>
            <a:spLocks noGrp="1"/>
          </p:cNvSpPr>
          <p:nvPr>
            <p:ph type="title"/>
          </p:nvPr>
        </p:nvSpPr>
        <p:spPr/>
        <p:txBody>
          <a:bodyPr/>
          <a:lstStyle/>
          <a:p>
            <a:r>
              <a:rPr lang="en-US" dirty="0"/>
              <a:t>An idea gets planted…</a:t>
            </a:r>
          </a:p>
        </p:txBody>
      </p:sp>
      <p:sp>
        <p:nvSpPr>
          <p:cNvPr id="3" name="Content Placeholder 2">
            <a:extLst>
              <a:ext uri="{FF2B5EF4-FFF2-40B4-BE49-F238E27FC236}">
                <a16:creationId xmlns:a16="http://schemas.microsoft.com/office/drawing/2014/main" id="{83B954C6-023F-FC4F-9B86-130C99316A84}"/>
              </a:ext>
            </a:extLst>
          </p:cNvPr>
          <p:cNvSpPr>
            <a:spLocks noGrp="1"/>
          </p:cNvSpPr>
          <p:nvPr>
            <p:ph idx="1"/>
          </p:nvPr>
        </p:nvSpPr>
        <p:spPr/>
        <p:txBody>
          <a:bodyPr>
            <a:normAutofit fontScale="92500" lnSpcReduction="10000"/>
          </a:bodyPr>
          <a:lstStyle/>
          <a:p>
            <a:r>
              <a:rPr lang="en-US" dirty="0"/>
              <a:t>Ideas may come from </a:t>
            </a:r>
          </a:p>
          <a:p>
            <a:pPr lvl="1"/>
            <a:r>
              <a:rPr lang="en-US" sz="2600" dirty="0"/>
              <a:t>HVTN researchers and staff; </a:t>
            </a:r>
          </a:p>
          <a:p>
            <a:pPr lvl="1"/>
            <a:r>
              <a:rPr lang="en-US" sz="2600" dirty="0"/>
              <a:t>vaccine developers, </a:t>
            </a:r>
          </a:p>
          <a:p>
            <a:pPr lvl="1"/>
            <a:r>
              <a:rPr lang="en-US" sz="2600" dirty="0"/>
              <a:t>Scientists at universities</a:t>
            </a:r>
          </a:p>
          <a:p>
            <a:r>
              <a:rPr lang="en-US" dirty="0"/>
              <a:t>Ideas may include</a:t>
            </a:r>
          </a:p>
          <a:p>
            <a:pPr lvl="1"/>
            <a:r>
              <a:rPr lang="en-US" sz="2600" dirty="0"/>
              <a:t>New vaccine products</a:t>
            </a:r>
          </a:p>
          <a:p>
            <a:pPr lvl="1"/>
            <a:r>
              <a:rPr lang="en-US" sz="2600" dirty="0"/>
              <a:t>New vaccine strategies like combinations of products or different doses</a:t>
            </a:r>
          </a:p>
          <a:p>
            <a:pPr lvl="1"/>
            <a:r>
              <a:rPr lang="en-US" sz="2600" dirty="0"/>
              <a:t>New scientific questions to answer about the immune system or ways to design trials.</a:t>
            </a:r>
          </a:p>
          <a:p>
            <a:endParaRPr lang="en-US" dirty="0"/>
          </a:p>
        </p:txBody>
      </p:sp>
      <p:pic>
        <p:nvPicPr>
          <p:cNvPr id="4" name="Picture 4">
            <a:extLst>
              <a:ext uri="{FF2B5EF4-FFF2-40B4-BE49-F238E27FC236}">
                <a16:creationId xmlns:a16="http://schemas.microsoft.com/office/drawing/2014/main" id="{A7D73A16-4224-5949-9D8B-EF3EC796A3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66" t="3570" r="3345" b="4289"/>
          <a:stretch/>
        </p:blipFill>
        <p:spPr bwMode="auto">
          <a:xfrm>
            <a:off x="9152466" y="2056363"/>
            <a:ext cx="2201334" cy="2257778"/>
          </a:xfrm>
          <a:prstGeom prst="rect">
            <a:avLst/>
          </a:prstGeom>
          <a:ln w="317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35652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3D84-5259-3A40-BAF2-2594B90FC769}"/>
              </a:ext>
            </a:extLst>
          </p:cNvPr>
          <p:cNvSpPr>
            <a:spLocks noGrp="1"/>
          </p:cNvSpPr>
          <p:nvPr>
            <p:ph type="title"/>
          </p:nvPr>
        </p:nvSpPr>
        <p:spPr/>
        <p:txBody>
          <a:bodyPr/>
          <a:lstStyle/>
          <a:p>
            <a:r>
              <a:rPr lang="en-US" dirty="0"/>
              <a:t>Promising ideas start to grow roots</a:t>
            </a:r>
          </a:p>
        </p:txBody>
      </p:sp>
      <p:sp>
        <p:nvSpPr>
          <p:cNvPr id="3" name="Content Placeholder 2">
            <a:extLst>
              <a:ext uri="{FF2B5EF4-FFF2-40B4-BE49-F238E27FC236}">
                <a16:creationId xmlns:a16="http://schemas.microsoft.com/office/drawing/2014/main" id="{83B954C6-023F-FC4F-9B86-130C99316A84}"/>
              </a:ext>
            </a:extLst>
          </p:cNvPr>
          <p:cNvSpPr>
            <a:spLocks noGrp="1"/>
          </p:cNvSpPr>
          <p:nvPr>
            <p:ph idx="1"/>
          </p:nvPr>
        </p:nvSpPr>
        <p:spPr/>
        <p:txBody>
          <a:bodyPr>
            <a:normAutofit lnSpcReduction="10000"/>
          </a:bodyPr>
          <a:lstStyle/>
          <a:p>
            <a:r>
              <a:rPr lang="en-US" sz="3000" dirty="0"/>
              <a:t>The idea turns into a “concept” and… </a:t>
            </a:r>
          </a:p>
          <a:p>
            <a:r>
              <a:rPr lang="en-US" sz="3000" dirty="0"/>
              <a:t>a small team is formed…</a:t>
            </a:r>
          </a:p>
          <a:p>
            <a:pPr lvl="1"/>
            <a:r>
              <a:rPr lang="en-US" sz="2200" dirty="0"/>
              <a:t>Including staff from HVTN Core, a main study investigator, </a:t>
            </a:r>
            <a:br>
              <a:rPr lang="en-US" sz="2200" dirty="0"/>
            </a:br>
            <a:r>
              <a:rPr lang="en-US" sz="2200" dirty="0"/>
              <a:t>the vaccine developer and a medical officer from the DAIDS</a:t>
            </a:r>
          </a:p>
          <a:p>
            <a:r>
              <a:rPr lang="en-US" sz="3000" dirty="0"/>
              <a:t>They put together a written summary</a:t>
            </a:r>
          </a:p>
          <a:p>
            <a:pPr lvl="1"/>
            <a:r>
              <a:rPr lang="en-US" sz="2200" dirty="0"/>
              <a:t>Including the scientific background, rationale, and proposed design for the study</a:t>
            </a:r>
          </a:p>
          <a:p>
            <a:r>
              <a:rPr lang="en-US" sz="3000" dirty="0"/>
              <a:t>The summary gets reviewed by an HVTN scientific committee</a:t>
            </a:r>
          </a:p>
        </p:txBody>
      </p:sp>
      <p:pic>
        <p:nvPicPr>
          <p:cNvPr id="5" name="Picture 2">
            <a:extLst>
              <a:ext uri="{FF2B5EF4-FFF2-40B4-BE49-F238E27FC236}">
                <a16:creationId xmlns:a16="http://schemas.microsoft.com/office/drawing/2014/main" id="{879F4FE9-4CC0-2243-95E7-8BBDE64EFA0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52100" y="2056363"/>
            <a:ext cx="901700" cy="2326967"/>
          </a:xfrm>
          <a:prstGeom prst="rect">
            <a:avLst/>
          </a:prstGeom>
          <a:ln w="317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25307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3D84-5259-3A40-BAF2-2594B90FC769}"/>
              </a:ext>
            </a:extLst>
          </p:cNvPr>
          <p:cNvSpPr>
            <a:spLocks noGrp="1"/>
          </p:cNvSpPr>
          <p:nvPr>
            <p:ph type="title"/>
          </p:nvPr>
        </p:nvSpPr>
        <p:spPr/>
        <p:txBody>
          <a:bodyPr/>
          <a:lstStyle/>
          <a:p>
            <a:r>
              <a:rPr lang="en-US" dirty="0"/>
              <a:t>Approved concepts grow to proposals</a:t>
            </a:r>
          </a:p>
        </p:txBody>
      </p:sp>
      <p:sp>
        <p:nvSpPr>
          <p:cNvPr id="3" name="Content Placeholder 2">
            <a:extLst>
              <a:ext uri="{FF2B5EF4-FFF2-40B4-BE49-F238E27FC236}">
                <a16:creationId xmlns:a16="http://schemas.microsoft.com/office/drawing/2014/main" id="{83B954C6-023F-FC4F-9B86-130C99316A84}"/>
              </a:ext>
            </a:extLst>
          </p:cNvPr>
          <p:cNvSpPr>
            <a:spLocks noGrp="1"/>
          </p:cNvSpPr>
          <p:nvPr>
            <p:ph idx="1"/>
          </p:nvPr>
        </p:nvSpPr>
        <p:spPr/>
        <p:txBody>
          <a:bodyPr>
            <a:normAutofit/>
          </a:bodyPr>
          <a:lstStyle/>
          <a:p>
            <a:r>
              <a:rPr lang="en-US" dirty="0"/>
              <a:t>The team grows to include:</a:t>
            </a:r>
          </a:p>
          <a:p>
            <a:pPr lvl="1"/>
            <a:r>
              <a:rPr lang="en-US" dirty="0"/>
              <a:t>Specialists from the lab program</a:t>
            </a:r>
          </a:p>
          <a:p>
            <a:pPr lvl="1"/>
            <a:r>
              <a:rPr lang="en-US" dirty="0"/>
              <a:t>Statisticians</a:t>
            </a:r>
          </a:p>
          <a:p>
            <a:pPr lvl="1"/>
            <a:r>
              <a:rPr lang="en-US" dirty="0"/>
              <a:t>Clinical trial managers</a:t>
            </a:r>
          </a:p>
          <a:p>
            <a:pPr lvl="1"/>
            <a:r>
              <a:rPr lang="en-US" dirty="0"/>
              <a:t>Regulatory associates</a:t>
            </a:r>
          </a:p>
        </p:txBody>
      </p:sp>
      <p:pic>
        <p:nvPicPr>
          <p:cNvPr id="6" name="Picture 2">
            <a:extLst>
              <a:ext uri="{FF2B5EF4-FFF2-40B4-BE49-F238E27FC236}">
                <a16:creationId xmlns:a16="http://schemas.microsoft.com/office/drawing/2014/main" id="{312DF378-F27A-5145-A078-386C932A721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50689" y="2056363"/>
            <a:ext cx="903111" cy="2330609"/>
          </a:xfrm>
          <a:prstGeom prst="rect">
            <a:avLst/>
          </a:prstGeom>
          <a:ln w="317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1177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3D84-5259-3A40-BAF2-2594B90FC769}"/>
              </a:ext>
            </a:extLst>
          </p:cNvPr>
          <p:cNvSpPr>
            <a:spLocks noGrp="1"/>
          </p:cNvSpPr>
          <p:nvPr>
            <p:ph type="title"/>
          </p:nvPr>
        </p:nvSpPr>
        <p:spPr/>
        <p:txBody>
          <a:bodyPr/>
          <a:lstStyle/>
          <a:p>
            <a:r>
              <a:rPr lang="en-US" dirty="0"/>
              <a:t>The expanded team writes a proposal including:</a:t>
            </a:r>
          </a:p>
        </p:txBody>
      </p:sp>
      <p:sp>
        <p:nvSpPr>
          <p:cNvPr id="3" name="Content Placeholder 2">
            <a:extLst>
              <a:ext uri="{FF2B5EF4-FFF2-40B4-BE49-F238E27FC236}">
                <a16:creationId xmlns:a16="http://schemas.microsoft.com/office/drawing/2014/main" id="{83B954C6-023F-FC4F-9B86-130C99316A84}"/>
              </a:ext>
            </a:extLst>
          </p:cNvPr>
          <p:cNvSpPr>
            <a:spLocks noGrp="1"/>
          </p:cNvSpPr>
          <p:nvPr>
            <p:ph idx="1"/>
          </p:nvPr>
        </p:nvSpPr>
        <p:spPr/>
        <p:txBody>
          <a:bodyPr>
            <a:normAutofit/>
          </a:bodyPr>
          <a:lstStyle/>
          <a:p>
            <a:r>
              <a:rPr lang="en-US" dirty="0"/>
              <a:t>Detailed product information and </a:t>
            </a:r>
            <a:br>
              <a:rPr lang="en-US" dirty="0"/>
            </a:br>
            <a:r>
              <a:rPr lang="en-US" dirty="0"/>
              <a:t>all the background science</a:t>
            </a:r>
          </a:p>
          <a:p>
            <a:r>
              <a:rPr lang="en-US" dirty="0"/>
              <a:t>The study objectives and endpoints</a:t>
            </a:r>
          </a:p>
          <a:p>
            <a:r>
              <a:rPr lang="en-US" dirty="0"/>
              <a:t>The statistics</a:t>
            </a:r>
          </a:p>
          <a:p>
            <a:r>
              <a:rPr lang="en-US" dirty="0"/>
              <a:t>The study population (and criteria for enrolling)</a:t>
            </a:r>
          </a:p>
          <a:p>
            <a:r>
              <a:rPr lang="en-US" dirty="0"/>
              <a:t>The study visit schedule and lab procedures</a:t>
            </a:r>
          </a:p>
        </p:txBody>
      </p:sp>
      <p:pic>
        <p:nvPicPr>
          <p:cNvPr id="5" name="Picture 2">
            <a:extLst>
              <a:ext uri="{FF2B5EF4-FFF2-40B4-BE49-F238E27FC236}">
                <a16:creationId xmlns:a16="http://schemas.microsoft.com/office/drawing/2014/main" id="{06E6FB8A-9F39-0343-A0C2-B8BBD39E7BB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50690" y="2056363"/>
            <a:ext cx="903110" cy="2330606"/>
          </a:xfrm>
          <a:prstGeom prst="rect">
            <a:avLst/>
          </a:prstGeom>
          <a:ln w="317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5729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3D84-5259-3A40-BAF2-2594B90FC769}"/>
              </a:ext>
            </a:extLst>
          </p:cNvPr>
          <p:cNvSpPr>
            <a:spLocks noGrp="1"/>
          </p:cNvSpPr>
          <p:nvPr>
            <p:ph type="title"/>
          </p:nvPr>
        </p:nvSpPr>
        <p:spPr/>
        <p:txBody>
          <a:bodyPr/>
          <a:lstStyle/>
          <a:p>
            <a:r>
              <a:rPr lang="en-US" dirty="0"/>
              <a:t>Proposals get reviewed</a:t>
            </a:r>
          </a:p>
        </p:txBody>
      </p:sp>
      <p:sp>
        <p:nvSpPr>
          <p:cNvPr id="3" name="Content Placeholder 2">
            <a:extLst>
              <a:ext uri="{FF2B5EF4-FFF2-40B4-BE49-F238E27FC236}">
                <a16:creationId xmlns:a16="http://schemas.microsoft.com/office/drawing/2014/main" id="{83B954C6-023F-FC4F-9B86-130C99316A84}"/>
              </a:ext>
            </a:extLst>
          </p:cNvPr>
          <p:cNvSpPr>
            <a:spLocks noGrp="1"/>
          </p:cNvSpPr>
          <p:nvPr>
            <p:ph idx="1"/>
          </p:nvPr>
        </p:nvSpPr>
        <p:spPr>
          <a:xfrm>
            <a:off x="838200" y="2025097"/>
            <a:ext cx="10515600" cy="4509754"/>
          </a:xfrm>
        </p:spPr>
        <p:txBody>
          <a:bodyPr>
            <a:normAutofit/>
          </a:bodyPr>
          <a:lstStyle/>
          <a:p>
            <a:r>
              <a:rPr lang="en-US" dirty="0"/>
              <a:t>Detailed product information and </a:t>
            </a:r>
            <a:br>
              <a:rPr lang="en-US" dirty="0"/>
            </a:br>
            <a:r>
              <a:rPr lang="en-US" dirty="0"/>
              <a:t>all the background science</a:t>
            </a:r>
          </a:p>
          <a:p>
            <a:r>
              <a:rPr lang="en-US" dirty="0"/>
              <a:t>The study objectives and endpoints</a:t>
            </a:r>
          </a:p>
          <a:p>
            <a:r>
              <a:rPr lang="en-US" dirty="0"/>
              <a:t>The statistics</a:t>
            </a:r>
          </a:p>
          <a:p>
            <a:r>
              <a:rPr lang="en-US" dirty="0"/>
              <a:t>The study population (and criteria for enrolling)</a:t>
            </a:r>
          </a:p>
          <a:p>
            <a:r>
              <a:rPr lang="en-US" dirty="0"/>
              <a:t>The study visit schedule and lab procedures</a:t>
            </a:r>
          </a:p>
        </p:txBody>
      </p:sp>
      <p:pic>
        <p:nvPicPr>
          <p:cNvPr id="5" name="Picture 2">
            <a:extLst>
              <a:ext uri="{FF2B5EF4-FFF2-40B4-BE49-F238E27FC236}">
                <a16:creationId xmlns:a16="http://schemas.microsoft.com/office/drawing/2014/main" id="{06E6FB8A-9F39-0343-A0C2-B8BBD39E7BB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50690" y="2056363"/>
            <a:ext cx="903110" cy="2330606"/>
          </a:xfrm>
          <a:prstGeom prst="rect">
            <a:avLst/>
          </a:prstGeom>
          <a:ln w="317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6" name="Picture 4" descr="Icon of a small group of people">
            <a:extLst>
              <a:ext uri="{FF2B5EF4-FFF2-40B4-BE49-F238E27FC236}">
                <a16:creationId xmlns:a16="http://schemas.microsoft.com/office/drawing/2014/main" id="{3A7E718B-72E9-EB42-9AB8-C0448F26A6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95863"/>
            <a:ext cx="14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61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438400"/>
            <a:ext cx="2717800" cy="2297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chor="t">
            <a:normAutofit/>
          </a:bodyPr>
          <a:lstStyle/>
          <a:p>
            <a:r>
              <a:rPr lang="en-US" dirty="0"/>
              <a:t>Approved proposals grow into protocols</a:t>
            </a:r>
          </a:p>
        </p:txBody>
      </p:sp>
      <p:sp>
        <p:nvSpPr>
          <p:cNvPr id="3" name="Content Placeholder 2"/>
          <p:cNvSpPr>
            <a:spLocks noGrp="1"/>
          </p:cNvSpPr>
          <p:nvPr>
            <p:ph idx="1"/>
          </p:nvPr>
        </p:nvSpPr>
        <p:spPr/>
        <p:txBody>
          <a:bodyPr/>
          <a:lstStyle/>
          <a:p>
            <a:r>
              <a:rPr lang="en-US" sz="3600" dirty="0"/>
              <a:t>First, the team gets bigger:</a:t>
            </a:r>
          </a:p>
          <a:p>
            <a:pPr lvl="1"/>
            <a:r>
              <a:rPr lang="en-US" sz="3200" dirty="0"/>
              <a:t>Community representatives,</a:t>
            </a:r>
          </a:p>
          <a:p>
            <a:pPr lvl="1"/>
            <a:r>
              <a:rPr lang="en-US" sz="3200" dirty="0"/>
              <a:t>Clinic coordinators,</a:t>
            </a:r>
          </a:p>
          <a:p>
            <a:pPr lvl="1"/>
            <a:r>
              <a:rPr lang="en-US" sz="3200" dirty="0"/>
              <a:t>Pharmacists, etc.</a:t>
            </a:r>
          </a:p>
        </p:txBody>
      </p:sp>
    </p:spTree>
    <p:extLst>
      <p:ext uri="{BB962C8B-B14F-4D97-AF65-F5344CB8AC3E}">
        <p14:creationId xmlns:p14="http://schemas.microsoft.com/office/powerpoint/2010/main" val="381294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7D333-0CBC-5640-0902-7878C0A967A2}"/>
              </a:ext>
            </a:extLst>
          </p:cNvPr>
          <p:cNvSpPr>
            <a:spLocks noGrp="1"/>
          </p:cNvSpPr>
          <p:nvPr>
            <p:ph type="title"/>
          </p:nvPr>
        </p:nvSpPr>
        <p:spPr/>
        <p:txBody>
          <a:bodyPr/>
          <a:lstStyle/>
          <a:p>
            <a:r>
              <a:rPr lang="en-IT" dirty="0"/>
              <a:t>Community Representatives Review</a:t>
            </a:r>
          </a:p>
        </p:txBody>
      </p:sp>
      <p:sp>
        <p:nvSpPr>
          <p:cNvPr id="3" name="Content Placeholder 2"/>
          <p:cNvSpPr>
            <a:spLocks noGrp="1"/>
          </p:cNvSpPr>
          <p:nvPr>
            <p:ph idx="1"/>
          </p:nvPr>
        </p:nvSpPr>
        <p:spPr/>
        <p:txBody>
          <a:bodyPr>
            <a:normAutofit/>
          </a:bodyPr>
          <a:lstStyle/>
          <a:p>
            <a:r>
              <a:rPr lang="en-US" sz="3600" dirty="0"/>
              <a:t>Community representatives are mostly asked to provide feedback about:</a:t>
            </a:r>
          </a:p>
          <a:p>
            <a:pPr lvl="1"/>
            <a:r>
              <a:rPr lang="en-US" sz="3200" dirty="0"/>
              <a:t>Study population,</a:t>
            </a:r>
          </a:p>
          <a:p>
            <a:pPr lvl="1"/>
            <a:r>
              <a:rPr lang="en-US" sz="3200" dirty="0"/>
              <a:t>Study procedures,</a:t>
            </a:r>
          </a:p>
          <a:p>
            <a:pPr lvl="1"/>
            <a:r>
              <a:rPr lang="en-US" sz="3200" dirty="0"/>
              <a:t>Informed consent form and other study documents.</a:t>
            </a:r>
          </a:p>
        </p:txBody>
      </p:sp>
    </p:spTree>
    <p:extLst>
      <p:ext uri="{BB962C8B-B14F-4D97-AF65-F5344CB8AC3E}">
        <p14:creationId xmlns:p14="http://schemas.microsoft.com/office/powerpoint/2010/main" val="286231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protocols</a:t>
            </a:r>
          </a:p>
        </p:txBody>
      </p:sp>
      <p:sp>
        <p:nvSpPr>
          <p:cNvPr id="3" name="Content Placeholder 2"/>
          <p:cNvSpPr>
            <a:spLocks noGrp="1"/>
          </p:cNvSpPr>
          <p:nvPr>
            <p:ph idx="1"/>
          </p:nvPr>
        </p:nvSpPr>
        <p:spPr>
          <a:xfrm>
            <a:off x="838200" y="2025097"/>
            <a:ext cx="10515600" cy="4509754"/>
          </a:xfrm>
        </p:spPr>
        <p:txBody>
          <a:bodyPr>
            <a:normAutofit/>
          </a:bodyPr>
          <a:lstStyle/>
          <a:p>
            <a:r>
              <a:rPr lang="en-US" dirty="0"/>
              <a:t>The proposal becomes a draft protocol with details about:</a:t>
            </a:r>
          </a:p>
          <a:p>
            <a:pPr lvl="1"/>
            <a:r>
              <a:rPr lang="en-US" dirty="0"/>
              <a:t>What will happen in the clinic</a:t>
            </a:r>
          </a:p>
          <a:p>
            <a:pPr lvl="1"/>
            <a:r>
              <a:rPr lang="en-US" dirty="0"/>
              <a:t>Full information for laboratory</a:t>
            </a:r>
          </a:p>
          <a:p>
            <a:pPr lvl="1"/>
            <a:r>
              <a:rPr lang="en-US" dirty="0"/>
              <a:t>Full information for pharmacists</a:t>
            </a:r>
          </a:p>
          <a:p>
            <a:pPr lvl="1"/>
            <a:r>
              <a:rPr lang="en-US" dirty="0"/>
              <a:t>Complete draft of the informed consent form(s)</a:t>
            </a:r>
          </a:p>
          <a:p>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50800" y="2055600"/>
            <a:ext cx="903599" cy="2331868"/>
          </a:xfrm>
          <a:prstGeom prst="rect">
            <a:avLst/>
          </a:prstGeom>
          <a:ln w="317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7" name="Picture 6" descr="Icon&#10;&#10;Description automatically generated">
            <a:extLst>
              <a:ext uri="{FF2B5EF4-FFF2-40B4-BE49-F238E27FC236}">
                <a16:creationId xmlns:a16="http://schemas.microsoft.com/office/drawing/2014/main" id="{EACFB3EF-C73B-7D71-58B0-0177B2C7CAC7}"/>
              </a:ext>
            </a:extLst>
          </p:cNvPr>
          <p:cNvPicPr>
            <a:picLocks noChangeAspect="1"/>
          </p:cNvPicPr>
          <p:nvPr/>
        </p:nvPicPr>
        <p:blipFill>
          <a:blip r:embed="rId4"/>
          <a:stretch>
            <a:fillRect/>
          </a:stretch>
        </p:blipFill>
        <p:spPr>
          <a:xfrm>
            <a:off x="838800" y="806146"/>
            <a:ext cx="1440000" cy="1440000"/>
          </a:xfrm>
          <a:prstGeom prst="rect">
            <a:avLst/>
          </a:prstGeom>
        </p:spPr>
      </p:pic>
    </p:spTree>
    <p:extLst>
      <p:ext uri="{BB962C8B-B14F-4D97-AF65-F5344CB8AC3E}">
        <p14:creationId xmlns:p14="http://schemas.microsoft.com/office/powerpoint/2010/main" val="207653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HVTN Redesign 2022">
      <a:dk1>
        <a:srgbClr val="000000"/>
      </a:dk1>
      <a:lt1>
        <a:srgbClr val="FFFFFF"/>
      </a:lt1>
      <a:dk2>
        <a:srgbClr val="0D4463"/>
      </a:dk2>
      <a:lt2>
        <a:srgbClr val="EAEAEA"/>
      </a:lt2>
      <a:accent1>
        <a:srgbClr val="135F8A"/>
      </a:accent1>
      <a:accent2>
        <a:srgbClr val="5AACDA"/>
      </a:accent2>
      <a:accent3>
        <a:srgbClr val="A0E483"/>
      </a:accent3>
      <a:accent4>
        <a:srgbClr val="7E7F7E"/>
      </a:accent4>
      <a:accent5>
        <a:srgbClr val="0FC0CB"/>
      </a:accent5>
      <a:accent6>
        <a:srgbClr val="BFBFBF"/>
      </a:accent6>
      <a:hlink>
        <a:srgbClr val="135F8A"/>
      </a:hlink>
      <a:folHlink>
        <a:srgbClr val="5AAC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9050">
          <a:solidFill>
            <a:schemeClr val="accent2"/>
          </a:solidFill>
        </a:ln>
      </a:spPr>
      <a:bodyPr rtlCol="0" anchor="ctr"/>
      <a:lstStyle>
        <a:defPPr algn="ctr">
          <a:defRPr sz="1200" b="1" dirty="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5"/>
        </a:lnRef>
        <a:fillRef idx="0">
          <a:schemeClr val="accent5"/>
        </a:fillRef>
        <a:effectRef idx="0">
          <a:schemeClr val="accent5"/>
        </a:effectRef>
        <a:fontRef idx="minor">
          <a:schemeClr val="tx1"/>
        </a:fontRef>
      </a:style>
    </a:lnDef>
  </a:objectDefaults>
  <a:extraClrSchemeLst/>
  <a:extLst>
    <a:ext uri="{05A4C25C-085E-4340-85A3-A5531E510DB2}">
      <thm15:themeFamily xmlns:thm15="http://schemas.microsoft.com/office/thememl/2012/main" name="hvtn-slide-template-April2022" id="{D7F6EFA1-E6CF-4565-96C0-87E8650EC8BC}" vid="{C808D030-2ED8-4D8D-B336-3EF4A70BD7D8}"/>
    </a:ext>
  </a:extLst>
</a:theme>
</file>

<file path=ppt/theme/theme2.xml><?xml version="1.0" encoding="utf-8"?>
<a:theme xmlns:a="http://schemas.openxmlformats.org/drawingml/2006/main" name="1_Office Theme">
  <a:themeElements>
    <a:clrScheme name="HVTN Redesign 2022">
      <a:dk1>
        <a:srgbClr val="000000"/>
      </a:dk1>
      <a:lt1>
        <a:srgbClr val="FFFFFF"/>
      </a:lt1>
      <a:dk2>
        <a:srgbClr val="0D4463"/>
      </a:dk2>
      <a:lt2>
        <a:srgbClr val="EAEAEA"/>
      </a:lt2>
      <a:accent1>
        <a:srgbClr val="135F8A"/>
      </a:accent1>
      <a:accent2>
        <a:srgbClr val="5AACDA"/>
      </a:accent2>
      <a:accent3>
        <a:srgbClr val="A0E483"/>
      </a:accent3>
      <a:accent4>
        <a:srgbClr val="7E7F7E"/>
      </a:accent4>
      <a:accent5>
        <a:srgbClr val="0FC0CB"/>
      </a:accent5>
      <a:accent6>
        <a:srgbClr val="BFBFBF"/>
      </a:accent6>
      <a:hlink>
        <a:srgbClr val="135F8A"/>
      </a:hlink>
      <a:folHlink>
        <a:srgbClr val="5AAC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8575"/>
      </a:spPr>
      <a:bodyPr rtlCol="0" anchor="ctr"/>
      <a:lstStyle>
        <a:defPPr algn="ctr">
          <a:defRPr/>
        </a:defPPr>
      </a:lstStyle>
      <a:style>
        <a:lnRef idx="2">
          <a:schemeClr val="accent5">
            <a:shade val="50000"/>
          </a:schemeClr>
        </a:lnRef>
        <a:fillRef idx="1">
          <a:schemeClr val="accent5"/>
        </a:fillRef>
        <a:effectRef idx="0">
          <a:schemeClr val="accent5"/>
        </a:effectRef>
        <a:fontRef idx="minor">
          <a:schemeClr val="lt1"/>
        </a:fontRef>
      </a:style>
    </a:spDef>
    <a:lnDef>
      <a:spPr/>
      <a:bodyPr/>
      <a:lstStyle/>
      <a:style>
        <a:lnRef idx="1">
          <a:schemeClr val="accent5"/>
        </a:lnRef>
        <a:fillRef idx="0">
          <a:schemeClr val="accent5"/>
        </a:fillRef>
        <a:effectRef idx="0">
          <a:schemeClr val="accent5"/>
        </a:effectRef>
        <a:fontRef idx="minor">
          <a:schemeClr val="tx1"/>
        </a:fontRef>
      </a:style>
    </a:lnDef>
  </a:objectDefaults>
  <a:extraClrSchemeLst/>
  <a:extLst>
    <a:ext uri="{05A4C25C-085E-4340-85A3-A5531E510DB2}">
      <thm15:themeFamily xmlns:thm15="http://schemas.microsoft.com/office/thememl/2012/main" name="hvtn-slide-template-April2022" id="{D7F6EFA1-E6CF-4565-96C0-87E8650EC8BC}" vid="{E02A4EB7-4F10-4102-9717-3AD4F7C258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2FA235A54A7A4CB28A09C5D2D00092" ma:contentTypeVersion="6" ma:contentTypeDescription="Create a new document." ma:contentTypeScope="" ma:versionID="f3e5456376722b54c13ff0dbe84b3ea9">
  <xsd:schema xmlns:xsd="http://www.w3.org/2001/XMLSchema" xmlns:xs="http://www.w3.org/2001/XMLSchema" xmlns:p="http://schemas.microsoft.com/office/2006/metadata/properties" xmlns:ns2="26da7209-9bc6-48a5-aa62-e6dbb532916f" xmlns:ns3="cdb281d5-0ea8-4efc-9797-868707726306" targetNamespace="http://schemas.microsoft.com/office/2006/metadata/properties" ma:root="true" ma:fieldsID="c86e7728cb785e5652a567ff3d7c5524" ns2:_="" ns3:_="">
    <xsd:import namespace="26da7209-9bc6-48a5-aa62-e6dbb532916f"/>
    <xsd:import namespace="cdb281d5-0ea8-4efc-9797-86870772630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a7209-9bc6-48a5-aa62-e6dbb53291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b281d5-0ea8-4efc-9797-86870772630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917A27-A136-46DF-9C42-B5A2892678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da7209-9bc6-48a5-aa62-e6dbb532916f"/>
    <ds:schemaRef ds:uri="cdb281d5-0ea8-4efc-9797-8687077263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F0BFCF-6C18-4642-8FB6-0330289BC087}">
  <ds:schemaRefs>
    <ds:schemaRef ds:uri="cdb281d5-0ea8-4efc-9797-868707726306"/>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26da7209-9bc6-48a5-aa62-e6dbb532916f"/>
    <ds:schemaRef ds:uri="http://www.w3.org/XML/1998/namespace"/>
    <ds:schemaRef ds:uri="http://purl.org/dc/elements/1.1/"/>
  </ds:schemaRefs>
</ds:datastoreItem>
</file>

<file path=customXml/itemProps3.xml><?xml version="1.0" encoding="utf-8"?>
<ds:datastoreItem xmlns:ds="http://schemas.openxmlformats.org/officeDocument/2006/customXml" ds:itemID="{6CA38466-6A0A-4B14-9256-743C6827E8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173</TotalTime>
  <Words>2357</Words>
  <Application>Microsoft Office PowerPoint</Application>
  <PresentationFormat>Widescreen</PresentationFormat>
  <Paragraphs>149</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Franklin Gothic Book</vt:lpstr>
      <vt:lpstr>Office Theme</vt:lpstr>
      <vt:lpstr>1_Office Theme</vt:lpstr>
      <vt:lpstr>PROTOCOL DEVELOPMENT</vt:lpstr>
      <vt:lpstr>An idea gets planted…</vt:lpstr>
      <vt:lpstr>Promising ideas start to grow roots</vt:lpstr>
      <vt:lpstr>Approved concepts grow to proposals</vt:lpstr>
      <vt:lpstr>The expanded team writes a proposal including:</vt:lpstr>
      <vt:lpstr>Proposals get reviewed</vt:lpstr>
      <vt:lpstr>Approved proposals grow into protocols</vt:lpstr>
      <vt:lpstr>Community Representatives Review</vt:lpstr>
      <vt:lpstr>Full protocols</vt:lpstr>
      <vt:lpstr>Protocol draft reviews </vt:lpstr>
      <vt:lpstr>Regulatory reviews</vt:lpstr>
      <vt:lpstr>Presenting to local CABs</vt:lpstr>
      <vt:lpstr>After all approvals are received  </vt:lpstr>
      <vt:lpstr>Different stages of clinical testing</vt:lpstr>
      <vt:lpstr>How protocols are numbered</vt:lpstr>
      <vt:lpstr>Some examples of HVTN protocols</vt:lpstr>
      <vt:lpstr>Contributors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on Use</dc:title>
  <dc:creator>Giulio Maria Corbelli</dc:creator>
  <cp:lastModifiedBy>Broder MHS, Gail B</cp:lastModifiedBy>
  <cp:revision>2</cp:revision>
  <dcterms:created xsi:type="dcterms:W3CDTF">2022-04-07T15:31:28Z</dcterms:created>
  <dcterms:modified xsi:type="dcterms:W3CDTF">2022-08-15T23:25:27Z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0x0101008C2FA235A54A7A4CB28A09C5D2D00092</vt:lpwstr>
  </property>
</Properties>
</file>