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395_A41FDB6D.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9" r:id="rId5"/>
  </p:sldMasterIdLst>
  <p:notesMasterIdLst>
    <p:notesMasterId r:id="rId44"/>
  </p:notesMasterIdLst>
  <p:sldIdLst>
    <p:sldId id="883" r:id="rId6"/>
    <p:sldId id="885" r:id="rId7"/>
    <p:sldId id="886" r:id="rId8"/>
    <p:sldId id="888" r:id="rId9"/>
    <p:sldId id="889" r:id="rId10"/>
    <p:sldId id="890" r:id="rId11"/>
    <p:sldId id="891" r:id="rId12"/>
    <p:sldId id="892" r:id="rId13"/>
    <p:sldId id="893" r:id="rId14"/>
    <p:sldId id="894" r:id="rId15"/>
    <p:sldId id="895" r:id="rId16"/>
    <p:sldId id="896" r:id="rId17"/>
    <p:sldId id="897" r:id="rId18"/>
    <p:sldId id="898" r:id="rId19"/>
    <p:sldId id="899" r:id="rId20"/>
    <p:sldId id="900" r:id="rId21"/>
    <p:sldId id="901" r:id="rId22"/>
    <p:sldId id="902" r:id="rId23"/>
    <p:sldId id="903" r:id="rId24"/>
    <p:sldId id="904" r:id="rId25"/>
    <p:sldId id="905" r:id="rId26"/>
    <p:sldId id="906" r:id="rId27"/>
    <p:sldId id="907" r:id="rId28"/>
    <p:sldId id="923" r:id="rId29"/>
    <p:sldId id="909" r:id="rId30"/>
    <p:sldId id="910" r:id="rId31"/>
    <p:sldId id="911" r:id="rId32"/>
    <p:sldId id="912" r:id="rId33"/>
    <p:sldId id="913" r:id="rId34"/>
    <p:sldId id="914" r:id="rId35"/>
    <p:sldId id="915" r:id="rId36"/>
    <p:sldId id="916" r:id="rId37"/>
    <p:sldId id="917" r:id="rId38"/>
    <p:sldId id="304" r:id="rId39"/>
    <p:sldId id="919" r:id="rId40"/>
    <p:sldId id="920" r:id="rId41"/>
    <p:sldId id="921" r:id="rId42"/>
    <p:sldId id="92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82240A-BB30-5020-EC2D-BD6A64349BFE}" name="Kamel, Luciana P" initials="KP" userId="S::lkamel@fredhutch.org::273e93de-f21e-44d6-a400-57db3a5dcd7d" providerId="AD"/>
  <p188:author id="{E3291430-8C08-A655-D1CA-DEC474BC36A0}" name="Segura, Patricia M" initials="SM" userId="S::psegura@fredhutch.org::9d2b7671-d17d-4bba-98cf-2b2b7d3274cc" providerId="AD"/>
  <p188:author id="{76CBE761-5C84-6815-46C2-330F1E7EB43E}" name="Idris, Leena" initials="IL" userId="S::lidris@fredhutch.org::9e541563-8322-4cac-a9ff-2224d3d3def6" providerId="AD"/>
  <p188:author id="{70BFEA6E-7C58-2F94-5D43-23412020DF01}" name="Corbelli, Giulio M" initials="CM" userId="S::gcorbell@fredhutch.org::1899a9b0-9d0a-4b12-9214-2a1032ec20fd" providerId="AD"/>
  <p188:author id="{290B72BE-1D7F-9295-7436-958A90B03B8A}" name="Gonzalez, Rafael" initials="GR" userId="S::rgonzal3@fredhutch.org::2a200cfa-b426-40f1-9f06-7d36f575aa3e" providerId="AD"/>
  <p188:author id="{4EC11CC2-0863-A38D-2C63-CACC639FFC01}" name="Malefo, Matshidiso" initials="MM" userId="S::mmalefo@fredhutch.org::389f7597-cd44-4ec3-a662-369cbef279fe" providerId="AD"/>
  <p188:author id="{F18D7FD7-2B86-9217-44AD-54FE893F75BE}" name="Broder MHS, Gail B" initials="BB" userId="S::gbroder@fredhutch.org::3f43db56-9360-41d7-b691-f005f977af6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AAE4"/>
    <a:srgbClr val="82D5F4"/>
    <a:srgbClr val="FFCD00"/>
    <a:srgbClr val="FFB237"/>
    <a:srgbClr val="E1B4A5"/>
    <a:srgbClr val="550000"/>
    <a:srgbClr val="047EC0"/>
    <a:srgbClr val="02B9E0"/>
    <a:srgbClr val="FFAF01"/>
    <a:srgbClr val="FF7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3AC73D-9640-4A79-AD3A-59A434FAE0EF}" v="69" dt="2022-08-15T22:39:07.1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60" autoAdjust="0"/>
    <p:restoredTop sz="72740" autoAdjust="0"/>
  </p:normalViewPr>
  <p:slideViewPr>
    <p:cSldViewPr snapToGrid="0" snapToObjects="1">
      <p:cViewPr varScale="1">
        <p:scale>
          <a:sx n="79" d="100"/>
          <a:sy n="79" d="100"/>
        </p:scale>
        <p:origin x="900" y="90"/>
      </p:cViewPr>
      <p:guideLst/>
    </p:cSldViewPr>
  </p:slideViewPr>
  <p:notesTextViewPr>
    <p:cViewPr>
      <p:scale>
        <a:sx n="1" d="1"/>
        <a:sy n="1" d="1"/>
      </p:scale>
      <p:origin x="0" y="0"/>
    </p:cViewPr>
  </p:notesTextViewPr>
  <p:sorterViewPr>
    <p:cViewPr>
      <p:scale>
        <a:sx n="100" d="100"/>
        <a:sy n="100" d="100"/>
      </p:scale>
      <p:origin x="0" y="-62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51"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der MHS, Gail B" userId="3f43db56-9360-41d7-b691-f005f977af62" providerId="ADAL" clId="{D83AC73D-9640-4A79-AD3A-59A434FAE0EF}"/>
    <pc:docChg chg="undo custSel addSld delSld modSld modMainMaster">
      <pc:chgData name="Broder MHS, Gail B" userId="3f43db56-9360-41d7-b691-f005f977af62" providerId="ADAL" clId="{D83AC73D-9640-4A79-AD3A-59A434FAE0EF}" dt="2022-08-15T22:41:54.519" v="2163" actId="47"/>
      <pc:docMkLst>
        <pc:docMk/>
      </pc:docMkLst>
      <pc:sldChg chg="del">
        <pc:chgData name="Broder MHS, Gail B" userId="3f43db56-9360-41d7-b691-f005f977af62" providerId="ADAL" clId="{D83AC73D-9640-4A79-AD3A-59A434FAE0EF}" dt="2022-08-15T22:41:54.519" v="2163" actId="47"/>
        <pc:sldMkLst>
          <pc:docMk/>
          <pc:sldMk cId="3745221788" sldId="269"/>
        </pc:sldMkLst>
      </pc:sldChg>
      <pc:sldChg chg="del">
        <pc:chgData name="Broder MHS, Gail B" userId="3f43db56-9360-41d7-b691-f005f977af62" providerId="ADAL" clId="{D83AC73D-9640-4A79-AD3A-59A434FAE0EF}" dt="2022-08-15T22:41:54.519" v="2163" actId="47"/>
        <pc:sldMkLst>
          <pc:docMk/>
          <pc:sldMk cId="849823921" sldId="302"/>
        </pc:sldMkLst>
      </pc:sldChg>
      <pc:sldChg chg="del">
        <pc:chgData name="Broder MHS, Gail B" userId="3f43db56-9360-41d7-b691-f005f977af62" providerId="ADAL" clId="{D83AC73D-9640-4A79-AD3A-59A434FAE0EF}" dt="2022-08-15T22:41:54.519" v="2163" actId="47"/>
        <pc:sldMkLst>
          <pc:docMk/>
          <pc:sldMk cId="843275500" sldId="344"/>
        </pc:sldMkLst>
      </pc:sldChg>
      <pc:sldChg chg="del">
        <pc:chgData name="Broder MHS, Gail B" userId="3f43db56-9360-41d7-b691-f005f977af62" providerId="ADAL" clId="{D83AC73D-9640-4A79-AD3A-59A434FAE0EF}" dt="2022-08-15T22:41:54.519" v="2163" actId="47"/>
        <pc:sldMkLst>
          <pc:docMk/>
          <pc:sldMk cId="2824366613" sldId="345"/>
        </pc:sldMkLst>
      </pc:sldChg>
      <pc:sldChg chg="del">
        <pc:chgData name="Broder MHS, Gail B" userId="3f43db56-9360-41d7-b691-f005f977af62" providerId="ADAL" clId="{D83AC73D-9640-4A79-AD3A-59A434FAE0EF}" dt="2022-08-15T22:41:54.519" v="2163" actId="47"/>
        <pc:sldMkLst>
          <pc:docMk/>
          <pc:sldMk cId="13410881" sldId="346"/>
        </pc:sldMkLst>
      </pc:sldChg>
      <pc:sldChg chg="del">
        <pc:chgData name="Broder MHS, Gail B" userId="3f43db56-9360-41d7-b691-f005f977af62" providerId="ADAL" clId="{D83AC73D-9640-4A79-AD3A-59A434FAE0EF}" dt="2022-08-15T22:41:54.519" v="2163" actId="47"/>
        <pc:sldMkLst>
          <pc:docMk/>
          <pc:sldMk cId="1927603930" sldId="347"/>
        </pc:sldMkLst>
      </pc:sldChg>
      <pc:sldChg chg="del">
        <pc:chgData name="Broder MHS, Gail B" userId="3f43db56-9360-41d7-b691-f005f977af62" providerId="ADAL" clId="{D83AC73D-9640-4A79-AD3A-59A434FAE0EF}" dt="2022-08-15T22:41:54.519" v="2163" actId="47"/>
        <pc:sldMkLst>
          <pc:docMk/>
          <pc:sldMk cId="1900588833" sldId="348"/>
        </pc:sldMkLst>
      </pc:sldChg>
      <pc:sldChg chg="del">
        <pc:chgData name="Broder MHS, Gail B" userId="3f43db56-9360-41d7-b691-f005f977af62" providerId="ADAL" clId="{D83AC73D-9640-4A79-AD3A-59A434FAE0EF}" dt="2022-08-15T22:41:54.519" v="2163" actId="47"/>
        <pc:sldMkLst>
          <pc:docMk/>
          <pc:sldMk cId="3379763096" sldId="349"/>
        </pc:sldMkLst>
      </pc:sldChg>
      <pc:sldChg chg="del">
        <pc:chgData name="Broder MHS, Gail B" userId="3f43db56-9360-41d7-b691-f005f977af62" providerId="ADAL" clId="{D83AC73D-9640-4A79-AD3A-59A434FAE0EF}" dt="2022-08-15T22:41:54.519" v="2163" actId="47"/>
        <pc:sldMkLst>
          <pc:docMk/>
          <pc:sldMk cId="1970793510" sldId="350"/>
        </pc:sldMkLst>
      </pc:sldChg>
      <pc:sldChg chg="del">
        <pc:chgData name="Broder MHS, Gail B" userId="3f43db56-9360-41d7-b691-f005f977af62" providerId="ADAL" clId="{D83AC73D-9640-4A79-AD3A-59A434FAE0EF}" dt="2022-08-15T22:41:54.519" v="2163" actId="47"/>
        <pc:sldMkLst>
          <pc:docMk/>
          <pc:sldMk cId="4041615664" sldId="351"/>
        </pc:sldMkLst>
      </pc:sldChg>
      <pc:sldChg chg="del">
        <pc:chgData name="Broder MHS, Gail B" userId="3f43db56-9360-41d7-b691-f005f977af62" providerId="ADAL" clId="{D83AC73D-9640-4A79-AD3A-59A434FAE0EF}" dt="2022-08-15T22:41:54.519" v="2163" actId="47"/>
        <pc:sldMkLst>
          <pc:docMk/>
          <pc:sldMk cId="2471470334" sldId="352"/>
        </pc:sldMkLst>
      </pc:sldChg>
      <pc:sldChg chg="del">
        <pc:chgData name="Broder MHS, Gail B" userId="3f43db56-9360-41d7-b691-f005f977af62" providerId="ADAL" clId="{D83AC73D-9640-4A79-AD3A-59A434FAE0EF}" dt="2022-08-15T22:41:54.519" v="2163" actId="47"/>
        <pc:sldMkLst>
          <pc:docMk/>
          <pc:sldMk cId="1988818608" sldId="353"/>
        </pc:sldMkLst>
      </pc:sldChg>
      <pc:sldChg chg="del">
        <pc:chgData name="Broder MHS, Gail B" userId="3f43db56-9360-41d7-b691-f005f977af62" providerId="ADAL" clId="{D83AC73D-9640-4A79-AD3A-59A434FAE0EF}" dt="2022-08-15T22:41:54.519" v="2163" actId="47"/>
        <pc:sldMkLst>
          <pc:docMk/>
          <pc:sldMk cId="2759363592" sldId="354"/>
        </pc:sldMkLst>
      </pc:sldChg>
      <pc:sldChg chg="del">
        <pc:chgData name="Broder MHS, Gail B" userId="3f43db56-9360-41d7-b691-f005f977af62" providerId="ADAL" clId="{D83AC73D-9640-4A79-AD3A-59A434FAE0EF}" dt="2022-08-15T22:41:54.519" v="2163" actId="47"/>
        <pc:sldMkLst>
          <pc:docMk/>
          <pc:sldMk cId="255267171" sldId="355"/>
        </pc:sldMkLst>
      </pc:sldChg>
      <pc:sldChg chg="del">
        <pc:chgData name="Broder MHS, Gail B" userId="3f43db56-9360-41d7-b691-f005f977af62" providerId="ADAL" clId="{D83AC73D-9640-4A79-AD3A-59A434FAE0EF}" dt="2022-08-15T22:41:54.519" v="2163" actId="47"/>
        <pc:sldMkLst>
          <pc:docMk/>
          <pc:sldMk cId="1677302702" sldId="357"/>
        </pc:sldMkLst>
      </pc:sldChg>
      <pc:sldChg chg="del">
        <pc:chgData name="Broder MHS, Gail B" userId="3f43db56-9360-41d7-b691-f005f977af62" providerId="ADAL" clId="{D83AC73D-9640-4A79-AD3A-59A434FAE0EF}" dt="2022-08-15T22:41:54.519" v="2163" actId="47"/>
        <pc:sldMkLst>
          <pc:docMk/>
          <pc:sldMk cId="1078490747" sldId="358"/>
        </pc:sldMkLst>
      </pc:sldChg>
      <pc:sldChg chg="del">
        <pc:chgData name="Broder MHS, Gail B" userId="3f43db56-9360-41d7-b691-f005f977af62" providerId="ADAL" clId="{D83AC73D-9640-4A79-AD3A-59A434FAE0EF}" dt="2022-08-15T22:41:54.519" v="2163" actId="47"/>
        <pc:sldMkLst>
          <pc:docMk/>
          <pc:sldMk cId="2238550189" sldId="359"/>
        </pc:sldMkLst>
      </pc:sldChg>
      <pc:sldChg chg="del">
        <pc:chgData name="Broder MHS, Gail B" userId="3f43db56-9360-41d7-b691-f005f977af62" providerId="ADAL" clId="{D83AC73D-9640-4A79-AD3A-59A434FAE0EF}" dt="2022-08-15T22:41:54.519" v="2163" actId="47"/>
        <pc:sldMkLst>
          <pc:docMk/>
          <pc:sldMk cId="1081860969" sldId="360"/>
        </pc:sldMkLst>
      </pc:sldChg>
      <pc:sldChg chg="del">
        <pc:chgData name="Broder MHS, Gail B" userId="3f43db56-9360-41d7-b691-f005f977af62" providerId="ADAL" clId="{D83AC73D-9640-4A79-AD3A-59A434FAE0EF}" dt="2022-08-15T22:41:54.519" v="2163" actId="47"/>
        <pc:sldMkLst>
          <pc:docMk/>
          <pc:sldMk cId="1448580964" sldId="361"/>
        </pc:sldMkLst>
      </pc:sldChg>
      <pc:sldChg chg="del">
        <pc:chgData name="Broder MHS, Gail B" userId="3f43db56-9360-41d7-b691-f005f977af62" providerId="ADAL" clId="{D83AC73D-9640-4A79-AD3A-59A434FAE0EF}" dt="2022-08-15T22:41:54.519" v="2163" actId="47"/>
        <pc:sldMkLst>
          <pc:docMk/>
          <pc:sldMk cId="3091405951" sldId="362"/>
        </pc:sldMkLst>
      </pc:sldChg>
      <pc:sldChg chg="del">
        <pc:chgData name="Broder MHS, Gail B" userId="3f43db56-9360-41d7-b691-f005f977af62" providerId="ADAL" clId="{D83AC73D-9640-4A79-AD3A-59A434FAE0EF}" dt="2022-08-15T22:41:54.519" v="2163" actId="47"/>
        <pc:sldMkLst>
          <pc:docMk/>
          <pc:sldMk cId="608572201" sldId="364"/>
        </pc:sldMkLst>
      </pc:sldChg>
      <pc:sldChg chg="del">
        <pc:chgData name="Broder MHS, Gail B" userId="3f43db56-9360-41d7-b691-f005f977af62" providerId="ADAL" clId="{D83AC73D-9640-4A79-AD3A-59A434FAE0EF}" dt="2022-08-15T22:41:54.519" v="2163" actId="47"/>
        <pc:sldMkLst>
          <pc:docMk/>
          <pc:sldMk cId="2748655596" sldId="365"/>
        </pc:sldMkLst>
      </pc:sldChg>
      <pc:sldChg chg="del">
        <pc:chgData name="Broder MHS, Gail B" userId="3f43db56-9360-41d7-b691-f005f977af62" providerId="ADAL" clId="{D83AC73D-9640-4A79-AD3A-59A434FAE0EF}" dt="2022-08-15T22:41:54.519" v="2163" actId="47"/>
        <pc:sldMkLst>
          <pc:docMk/>
          <pc:sldMk cId="1419287893" sldId="366"/>
        </pc:sldMkLst>
      </pc:sldChg>
      <pc:sldChg chg="del">
        <pc:chgData name="Broder MHS, Gail B" userId="3f43db56-9360-41d7-b691-f005f977af62" providerId="ADAL" clId="{D83AC73D-9640-4A79-AD3A-59A434FAE0EF}" dt="2022-08-15T22:41:54.519" v="2163" actId="47"/>
        <pc:sldMkLst>
          <pc:docMk/>
          <pc:sldMk cId="2848451251" sldId="367"/>
        </pc:sldMkLst>
      </pc:sldChg>
      <pc:sldChg chg="del">
        <pc:chgData name="Broder MHS, Gail B" userId="3f43db56-9360-41d7-b691-f005f977af62" providerId="ADAL" clId="{D83AC73D-9640-4A79-AD3A-59A434FAE0EF}" dt="2022-08-15T22:41:54.519" v="2163" actId="47"/>
        <pc:sldMkLst>
          <pc:docMk/>
          <pc:sldMk cId="122074034" sldId="368"/>
        </pc:sldMkLst>
      </pc:sldChg>
      <pc:sldChg chg="del">
        <pc:chgData name="Broder MHS, Gail B" userId="3f43db56-9360-41d7-b691-f005f977af62" providerId="ADAL" clId="{D83AC73D-9640-4A79-AD3A-59A434FAE0EF}" dt="2022-08-15T22:41:54.519" v="2163" actId="47"/>
        <pc:sldMkLst>
          <pc:docMk/>
          <pc:sldMk cId="2710056446" sldId="369"/>
        </pc:sldMkLst>
      </pc:sldChg>
      <pc:sldChg chg="del">
        <pc:chgData name="Broder MHS, Gail B" userId="3f43db56-9360-41d7-b691-f005f977af62" providerId="ADAL" clId="{D83AC73D-9640-4A79-AD3A-59A434FAE0EF}" dt="2022-08-15T22:41:54.519" v="2163" actId="47"/>
        <pc:sldMkLst>
          <pc:docMk/>
          <pc:sldMk cId="3061056261" sldId="370"/>
        </pc:sldMkLst>
      </pc:sldChg>
      <pc:sldChg chg="del">
        <pc:chgData name="Broder MHS, Gail B" userId="3f43db56-9360-41d7-b691-f005f977af62" providerId="ADAL" clId="{D83AC73D-9640-4A79-AD3A-59A434FAE0EF}" dt="2022-08-15T22:41:54.519" v="2163" actId="47"/>
        <pc:sldMkLst>
          <pc:docMk/>
          <pc:sldMk cId="1714918024" sldId="371"/>
        </pc:sldMkLst>
      </pc:sldChg>
      <pc:sldChg chg="del">
        <pc:chgData name="Broder MHS, Gail B" userId="3f43db56-9360-41d7-b691-f005f977af62" providerId="ADAL" clId="{D83AC73D-9640-4A79-AD3A-59A434FAE0EF}" dt="2022-08-15T22:41:54.519" v="2163" actId="47"/>
        <pc:sldMkLst>
          <pc:docMk/>
          <pc:sldMk cId="700625039" sldId="372"/>
        </pc:sldMkLst>
      </pc:sldChg>
      <pc:sldChg chg="del">
        <pc:chgData name="Broder MHS, Gail B" userId="3f43db56-9360-41d7-b691-f005f977af62" providerId="ADAL" clId="{D83AC73D-9640-4A79-AD3A-59A434FAE0EF}" dt="2022-08-15T22:41:54.519" v="2163" actId="47"/>
        <pc:sldMkLst>
          <pc:docMk/>
          <pc:sldMk cId="291992918" sldId="373"/>
        </pc:sldMkLst>
      </pc:sldChg>
      <pc:sldChg chg="del">
        <pc:chgData name="Broder MHS, Gail B" userId="3f43db56-9360-41d7-b691-f005f977af62" providerId="ADAL" clId="{D83AC73D-9640-4A79-AD3A-59A434FAE0EF}" dt="2022-08-15T22:41:54.519" v="2163" actId="47"/>
        <pc:sldMkLst>
          <pc:docMk/>
          <pc:sldMk cId="251163782" sldId="374"/>
        </pc:sldMkLst>
      </pc:sldChg>
      <pc:sldChg chg="del">
        <pc:chgData name="Broder MHS, Gail B" userId="3f43db56-9360-41d7-b691-f005f977af62" providerId="ADAL" clId="{D83AC73D-9640-4A79-AD3A-59A434FAE0EF}" dt="2022-08-15T22:41:54.519" v="2163" actId="47"/>
        <pc:sldMkLst>
          <pc:docMk/>
          <pc:sldMk cId="1033877559" sldId="375"/>
        </pc:sldMkLst>
      </pc:sldChg>
      <pc:sldChg chg="del">
        <pc:chgData name="Broder MHS, Gail B" userId="3f43db56-9360-41d7-b691-f005f977af62" providerId="ADAL" clId="{D83AC73D-9640-4A79-AD3A-59A434FAE0EF}" dt="2022-08-15T22:41:54.519" v="2163" actId="47"/>
        <pc:sldMkLst>
          <pc:docMk/>
          <pc:sldMk cId="2150601666" sldId="376"/>
        </pc:sldMkLst>
      </pc:sldChg>
      <pc:sldChg chg="del">
        <pc:chgData name="Broder MHS, Gail B" userId="3f43db56-9360-41d7-b691-f005f977af62" providerId="ADAL" clId="{D83AC73D-9640-4A79-AD3A-59A434FAE0EF}" dt="2022-08-15T22:41:54.519" v="2163" actId="47"/>
        <pc:sldMkLst>
          <pc:docMk/>
          <pc:sldMk cId="625123125" sldId="377"/>
        </pc:sldMkLst>
      </pc:sldChg>
      <pc:sldChg chg="del">
        <pc:chgData name="Broder MHS, Gail B" userId="3f43db56-9360-41d7-b691-f005f977af62" providerId="ADAL" clId="{D83AC73D-9640-4A79-AD3A-59A434FAE0EF}" dt="2022-08-15T22:41:54.519" v="2163" actId="47"/>
        <pc:sldMkLst>
          <pc:docMk/>
          <pc:sldMk cId="2167710641" sldId="379"/>
        </pc:sldMkLst>
      </pc:sldChg>
      <pc:sldChg chg="del">
        <pc:chgData name="Broder MHS, Gail B" userId="3f43db56-9360-41d7-b691-f005f977af62" providerId="ADAL" clId="{D83AC73D-9640-4A79-AD3A-59A434FAE0EF}" dt="2022-08-15T22:41:54.519" v="2163" actId="47"/>
        <pc:sldMkLst>
          <pc:docMk/>
          <pc:sldMk cId="3752422669" sldId="380"/>
        </pc:sldMkLst>
      </pc:sldChg>
      <pc:sldChg chg="del">
        <pc:chgData name="Broder MHS, Gail B" userId="3f43db56-9360-41d7-b691-f005f977af62" providerId="ADAL" clId="{D83AC73D-9640-4A79-AD3A-59A434FAE0EF}" dt="2022-08-15T22:41:54.519" v="2163" actId="47"/>
        <pc:sldMkLst>
          <pc:docMk/>
          <pc:sldMk cId="697325294" sldId="381"/>
        </pc:sldMkLst>
      </pc:sldChg>
      <pc:sldChg chg="del">
        <pc:chgData name="Broder MHS, Gail B" userId="3f43db56-9360-41d7-b691-f005f977af62" providerId="ADAL" clId="{D83AC73D-9640-4A79-AD3A-59A434FAE0EF}" dt="2022-08-15T21:47:50.024" v="3" actId="47"/>
        <pc:sldMkLst>
          <pc:docMk/>
          <pc:sldMk cId="3958342927" sldId="382"/>
        </pc:sldMkLst>
      </pc:sldChg>
      <pc:sldChg chg="del">
        <pc:chgData name="Broder MHS, Gail B" userId="3f43db56-9360-41d7-b691-f005f977af62" providerId="ADAL" clId="{D83AC73D-9640-4A79-AD3A-59A434FAE0EF}" dt="2022-08-15T22:41:54.519" v="2163" actId="47"/>
        <pc:sldMkLst>
          <pc:docMk/>
          <pc:sldMk cId="226812395" sldId="881"/>
        </pc:sldMkLst>
      </pc:sldChg>
      <pc:sldChg chg="del">
        <pc:chgData name="Broder MHS, Gail B" userId="3f43db56-9360-41d7-b691-f005f977af62" providerId="ADAL" clId="{D83AC73D-9640-4A79-AD3A-59A434FAE0EF}" dt="2022-08-15T22:41:54.519" v="2163" actId="47"/>
        <pc:sldMkLst>
          <pc:docMk/>
          <pc:sldMk cId="3326981987" sldId="882"/>
        </pc:sldMkLst>
      </pc:sldChg>
      <pc:sldChg chg="delSp modSp new mod">
        <pc:chgData name="Broder MHS, Gail B" userId="3f43db56-9360-41d7-b691-f005f977af62" providerId="ADAL" clId="{D83AC73D-9640-4A79-AD3A-59A434FAE0EF}" dt="2022-08-15T21:47:48.413" v="2" actId="478"/>
        <pc:sldMkLst>
          <pc:docMk/>
          <pc:sldMk cId="3401387200" sldId="883"/>
        </pc:sldMkLst>
        <pc:spChg chg="mod">
          <ac:chgData name="Broder MHS, Gail B" userId="3f43db56-9360-41d7-b691-f005f977af62" providerId="ADAL" clId="{D83AC73D-9640-4A79-AD3A-59A434FAE0EF}" dt="2022-08-15T21:47:46.278" v="1"/>
          <ac:spMkLst>
            <pc:docMk/>
            <pc:sldMk cId="3401387200" sldId="883"/>
            <ac:spMk id="3" creationId="{A78629EC-870F-490D-BDB2-77F8D7040FA5}"/>
          </ac:spMkLst>
        </pc:spChg>
        <pc:spChg chg="del">
          <ac:chgData name="Broder MHS, Gail B" userId="3f43db56-9360-41d7-b691-f005f977af62" providerId="ADAL" clId="{D83AC73D-9640-4A79-AD3A-59A434FAE0EF}" dt="2022-08-15T21:47:48.413" v="2" actId="478"/>
          <ac:spMkLst>
            <pc:docMk/>
            <pc:sldMk cId="3401387200" sldId="883"/>
            <ac:spMk id="4" creationId="{E3764D0E-51AF-4B09-8605-FC9B452DBB64}"/>
          </ac:spMkLst>
        </pc:spChg>
      </pc:sldChg>
      <pc:sldChg chg="new del">
        <pc:chgData name="Broder MHS, Gail B" userId="3f43db56-9360-41d7-b691-f005f977af62" providerId="ADAL" clId="{D83AC73D-9640-4A79-AD3A-59A434FAE0EF}" dt="2022-08-15T21:48:59.075" v="6" actId="47"/>
        <pc:sldMkLst>
          <pc:docMk/>
          <pc:sldMk cId="2411351490" sldId="884"/>
        </pc:sldMkLst>
      </pc:sldChg>
      <pc:sldChg chg="delSp add mod delCm">
        <pc:chgData name="Broder MHS, Gail B" userId="3f43db56-9360-41d7-b691-f005f977af62" providerId="ADAL" clId="{D83AC73D-9640-4A79-AD3A-59A434FAE0EF}" dt="2022-08-15T22:10:01.303" v="640" actId="478"/>
        <pc:sldMkLst>
          <pc:docMk/>
          <pc:sldMk cId="2466059122" sldId="885"/>
        </pc:sldMkLst>
        <pc:spChg chg="del">
          <ac:chgData name="Broder MHS, Gail B" userId="3f43db56-9360-41d7-b691-f005f977af62" providerId="ADAL" clId="{D83AC73D-9640-4A79-AD3A-59A434FAE0EF}" dt="2022-08-15T22:10:01.303" v="640" actId="478"/>
          <ac:spMkLst>
            <pc:docMk/>
            <pc:sldMk cId="2466059122" sldId="885"/>
            <ac:spMk id="8" creationId="{00000000-0000-0000-0000-000000000000}"/>
          </ac:spMkLst>
        </pc:spChg>
      </pc:sldChg>
      <pc:sldChg chg="addSp delSp modSp add mod delCm modCm">
        <pc:chgData name="Broder MHS, Gail B" userId="3f43db56-9360-41d7-b691-f005f977af62" providerId="ADAL" clId="{D83AC73D-9640-4A79-AD3A-59A434FAE0EF}" dt="2022-08-15T22:10:06.649" v="641" actId="478"/>
        <pc:sldMkLst>
          <pc:docMk/>
          <pc:sldMk cId="38232203" sldId="886"/>
        </pc:sldMkLst>
        <pc:spChg chg="del mod">
          <ac:chgData name="Broder MHS, Gail B" userId="3f43db56-9360-41d7-b691-f005f977af62" providerId="ADAL" clId="{D83AC73D-9640-4A79-AD3A-59A434FAE0EF}" dt="2022-08-15T21:50:31.858" v="18" actId="478"/>
          <ac:spMkLst>
            <pc:docMk/>
            <pc:sldMk cId="38232203" sldId="886"/>
            <ac:spMk id="3" creationId="{00000000-0000-0000-0000-000000000000}"/>
          </ac:spMkLst>
        </pc:spChg>
        <pc:spChg chg="del">
          <ac:chgData name="Broder MHS, Gail B" userId="3f43db56-9360-41d7-b691-f005f977af62" providerId="ADAL" clId="{D83AC73D-9640-4A79-AD3A-59A434FAE0EF}" dt="2022-08-15T22:10:06.649" v="641" actId="478"/>
          <ac:spMkLst>
            <pc:docMk/>
            <pc:sldMk cId="38232203" sldId="886"/>
            <ac:spMk id="5" creationId="{00000000-0000-0000-0000-000000000000}"/>
          </ac:spMkLst>
        </pc:spChg>
        <pc:spChg chg="del">
          <ac:chgData name="Broder MHS, Gail B" userId="3f43db56-9360-41d7-b691-f005f977af62" providerId="ADAL" clId="{D83AC73D-9640-4A79-AD3A-59A434FAE0EF}" dt="2022-08-15T21:50:11.595" v="13" actId="478"/>
          <ac:spMkLst>
            <pc:docMk/>
            <pc:sldMk cId="38232203" sldId="886"/>
            <ac:spMk id="6" creationId="{00000000-0000-0000-0000-000000000000}"/>
          </ac:spMkLst>
        </pc:spChg>
        <pc:spChg chg="add del mod">
          <ac:chgData name="Broder MHS, Gail B" userId="3f43db56-9360-41d7-b691-f005f977af62" providerId="ADAL" clId="{D83AC73D-9640-4A79-AD3A-59A434FAE0EF}" dt="2022-08-15T21:50:36.459" v="20" actId="478"/>
          <ac:spMkLst>
            <pc:docMk/>
            <pc:sldMk cId="38232203" sldId="886"/>
            <ac:spMk id="7" creationId="{5D5762C3-ABE0-4126-9A04-3377BC6079CD}"/>
          </ac:spMkLst>
        </pc:spChg>
        <pc:spChg chg="del">
          <ac:chgData name="Broder MHS, Gail B" userId="3f43db56-9360-41d7-b691-f005f977af62" providerId="ADAL" clId="{D83AC73D-9640-4A79-AD3A-59A434FAE0EF}" dt="2022-08-15T21:50:13.098" v="14" actId="478"/>
          <ac:spMkLst>
            <pc:docMk/>
            <pc:sldMk cId="38232203" sldId="886"/>
            <ac:spMk id="9" creationId="{00000000-0000-0000-0000-000000000000}"/>
          </ac:spMkLst>
        </pc:spChg>
        <pc:spChg chg="add mod">
          <ac:chgData name="Broder MHS, Gail B" userId="3f43db56-9360-41d7-b691-f005f977af62" providerId="ADAL" clId="{D83AC73D-9640-4A79-AD3A-59A434FAE0EF}" dt="2022-08-15T21:52:20.239" v="64" actId="1076"/>
          <ac:spMkLst>
            <pc:docMk/>
            <pc:sldMk cId="38232203" sldId="886"/>
            <ac:spMk id="11" creationId="{59217D19-EF3F-4C6D-A478-AE2E2CABD7EF}"/>
          </ac:spMkLst>
        </pc:spChg>
        <pc:spChg chg="add mod">
          <ac:chgData name="Broder MHS, Gail B" userId="3f43db56-9360-41d7-b691-f005f977af62" providerId="ADAL" clId="{D83AC73D-9640-4A79-AD3A-59A434FAE0EF}" dt="2022-08-15T21:52:20.239" v="64" actId="1076"/>
          <ac:spMkLst>
            <pc:docMk/>
            <pc:sldMk cId="38232203" sldId="886"/>
            <ac:spMk id="12" creationId="{EC7858E8-CAC9-4201-88EC-F640CE4E3B0E}"/>
          </ac:spMkLst>
        </pc:spChg>
        <pc:spChg chg="add mod">
          <ac:chgData name="Broder MHS, Gail B" userId="3f43db56-9360-41d7-b691-f005f977af62" providerId="ADAL" clId="{D83AC73D-9640-4A79-AD3A-59A434FAE0EF}" dt="2022-08-15T21:52:20.239" v="64" actId="1076"/>
          <ac:spMkLst>
            <pc:docMk/>
            <pc:sldMk cId="38232203" sldId="886"/>
            <ac:spMk id="13" creationId="{8D9BB2FD-FBE0-4132-948B-D8E37366D69C}"/>
          </ac:spMkLst>
        </pc:spChg>
        <pc:spChg chg="add mod">
          <ac:chgData name="Broder MHS, Gail B" userId="3f43db56-9360-41d7-b691-f005f977af62" providerId="ADAL" clId="{D83AC73D-9640-4A79-AD3A-59A434FAE0EF}" dt="2022-08-15T21:52:20.239" v="64" actId="1076"/>
          <ac:spMkLst>
            <pc:docMk/>
            <pc:sldMk cId="38232203" sldId="886"/>
            <ac:spMk id="14" creationId="{CD37AD0B-0C1B-4443-924D-492595100AA3}"/>
          </ac:spMkLst>
        </pc:spChg>
        <pc:spChg chg="add mod">
          <ac:chgData name="Broder MHS, Gail B" userId="3f43db56-9360-41d7-b691-f005f977af62" providerId="ADAL" clId="{D83AC73D-9640-4A79-AD3A-59A434FAE0EF}" dt="2022-08-15T21:52:20.239" v="64" actId="1076"/>
          <ac:spMkLst>
            <pc:docMk/>
            <pc:sldMk cId="38232203" sldId="886"/>
            <ac:spMk id="15" creationId="{CEECB861-4B0A-42BB-A663-1CCD34A71283}"/>
          </ac:spMkLst>
        </pc:spChg>
        <pc:spChg chg="add mod">
          <ac:chgData name="Broder MHS, Gail B" userId="3f43db56-9360-41d7-b691-f005f977af62" providerId="ADAL" clId="{D83AC73D-9640-4A79-AD3A-59A434FAE0EF}" dt="2022-08-15T21:52:20.239" v="64" actId="1076"/>
          <ac:spMkLst>
            <pc:docMk/>
            <pc:sldMk cId="38232203" sldId="886"/>
            <ac:spMk id="16" creationId="{F192CD61-8096-45AA-A092-EED048DEC2A5}"/>
          </ac:spMkLst>
        </pc:spChg>
        <pc:spChg chg="add mod">
          <ac:chgData name="Broder MHS, Gail B" userId="3f43db56-9360-41d7-b691-f005f977af62" providerId="ADAL" clId="{D83AC73D-9640-4A79-AD3A-59A434FAE0EF}" dt="2022-08-15T21:52:20.239" v="64" actId="1076"/>
          <ac:spMkLst>
            <pc:docMk/>
            <pc:sldMk cId="38232203" sldId="886"/>
            <ac:spMk id="17" creationId="{9C6AB283-266B-4812-898A-448CD628544C}"/>
          </ac:spMkLst>
        </pc:spChg>
        <pc:spChg chg="add mod">
          <ac:chgData name="Broder MHS, Gail B" userId="3f43db56-9360-41d7-b691-f005f977af62" providerId="ADAL" clId="{D83AC73D-9640-4A79-AD3A-59A434FAE0EF}" dt="2022-08-15T21:52:29.861" v="76" actId="6549"/>
          <ac:spMkLst>
            <pc:docMk/>
            <pc:sldMk cId="38232203" sldId="886"/>
            <ac:spMk id="18" creationId="{652993BD-F7CE-4C4E-9152-C39C41729B0E}"/>
          </ac:spMkLst>
        </pc:spChg>
        <pc:spChg chg="add mod">
          <ac:chgData name="Broder MHS, Gail B" userId="3f43db56-9360-41d7-b691-f005f977af62" providerId="ADAL" clId="{D83AC73D-9640-4A79-AD3A-59A434FAE0EF}" dt="2022-08-15T21:52:20.239" v="64" actId="1076"/>
          <ac:spMkLst>
            <pc:docMk/>
            <pc:sldMk cId="38232203" sldId="886"/>
            <ac:spMk id="19" creationId="{D36847CF-5A04-46F5-8FA0-E3B8267758F3}"/>
          </ac:spMkLst>
        </pc:spChg>
        <pc:spChg chg="add mod">
          <ac:chgData name="Broder MHS, Gail B" userId="3f43db56-9360-41d7-b691-f005f977af62" providerId="ADAL" clId="{D83AC73D-9640-4A79-AD3A-59A434FAE0EF}" dt="2022-08-15T21:52:20.239" v="64" actId="1076"/>
          <ac:spMkLst>
            <pc:docMk/>
            <pc:sldMk cId="38232203" sldId="886"/>
            <ac:spMk id="20" creationId="{8731CC07-D189-45EC-9300-7A75936C827F}"/>
          </ac:spMkLst>
        </pc:spChg>
        <pc:spChg chg="add mod">
          <ac:chgData name="Broder MHS, Gail B" userId="3f43db56-9360-41d7-b691-f005f977af62" providerId="ADAL" clId="{D83AC73D-9640-4A79-AD3A-59A434FAE0EF}" dt="2022-08-15T21:52:20.239" v="64" actId="1076"/>
          <ac:spMkLst>
            <pc:docMk/>
            <pc:sldMk cId="38232203" sldId="886"/>
            <ac:spMk id="21" creationId="{79E33139-C77B-4FBA-9B4C-88EEC78B7509}"/>
          </ac:spMkLst>
        </pc:spChg>
        <pc:spChg chg="add mod">
          <ac:chgData name="Broder MHS, Gail B" userId="3f43db56-9360-41d7-b691-f005f977af62" providerId="ADAL" clId="{D83AC73D-9640-4A79-AD3A-59A434FAE0EF}" dt="2022-08-15T21:52:20.239" v="64" actId="1076"/>
          <ac:spMkLst>
            <pc:docMk/>
            <pc:sldMk cId="38232203" sldId="886"/>
            <ac:spMk id="24" creationId="{474B339A-D256-49FC-A81B-49F32BF3F3C3}"/>
          </ac:spMkLst>
        </pc:spChg>
        <pc:spChg chg="add mod">
          <ac:chgData name="Broder MHS, Gail B" userId="3f43db56-9360-41d7-b691-f005f977af62" providerId="ADAL" clId="{D83AC73D-9640-4A79-AD3A-59A434FAE0EF}" dt="2022-08-15T21:52:20.239" v="64" actId="1076"/>
          <ac:spMkLst>
            <pc:docMk/>
            <pc:sldMk cId="38232203" sldId="886"/>
            <ac:spMk id="26" creationId="{233FC0EE-FF2F-48D3-80AE-99F0E9FB18D3}"/>
          </ac:spMkLst>
        </pc:spChg>
        <pc:spChg chg="add mod">
          <ac:chgData name="Broder MHS, Gail B" userId="3f43db56-9360-41d7-b691-f005f977af62" providerId="ADAL" clId="{D83AC73D-9640-4A79-AD3A-59A434FAE0EF}" dt="2022-08-15T21:52:20.239" v="64" actId="1076"/>
          <ac:spMkLst>
            <pc:docMk/>
            <pc:sldMk cId="38232203" sldId="886"/>
            <ac:spMk id="27" creationId="{967C0133-DEB7-4559-9BDF-0A173AE60B22}"/>
          </ac:spMkLst>
        </pc:spChg>
        <pc:spChg chg="add mod">
          <ac:chgData name="Broder MHS, Gail B" userId="3f43db56-9360-41d7-b691-f005f977af62" providerId="ADAL" clId="{D83AC73D-9640-4A79-AD3A-59A434FAE0EF}" dt="2022-08-15T21:52:20.239" v="64" actId="1076"/>
          <ac:spMkLst>
            <pc:docMk/>
            <pc:sldMk cId="38232203" sldId="886"/>
            <ac:spMk id="28" creationId="{912DB01A-0693-4831-BAF3-FF24CADDDEA7}"/>
          </ac:spMkLst>
        </pc:spChg>
        <pc:spChg chg="add mod">
          <ac:chgData name="Broder MHS, Gail B" userId="3f43db56-9360-41d7-b691-f005f977af62" providerId="ADAL" clId="{D83AC73D-9640-4A79-AD3A-59A434FAE0EF}" dt="2022-08-15T21:52:20.239" v="64" actId="1076"/>
          <ac:spMkLst>
            <pc:docMk/>
            <pc:sldMk cId="38232203" sldId="886"/>
            <ac:spMk id="29" creationId="{F8101E48-95DA-4D42-B27A-E011E6138D03}"/>
          </ac:spMkLst>
        </pc:spChg>
        <pc:grpChg chg="add mod">
          <ac:chgData name="Broder MHS, Gail B" userId="3f43db56-9360-41d7-b691-f005f977af62" providerId="ADAL" clId="{D83AC73D-9640-4A79-AD3A-59A434FAE0EF}" dt="2022-08-15T21:52:20.239" v="64" actId="1076"/>
          <ac:grpSpMkLst>
            <pc:docMk/>
            <pc:sldMk cId="38232203" sldId="886"/>
            <ac:grpSpMk id="30" creationId="{3421B928-4FEE-4613-8A31-7AA8BA27FBFE}"/>
          </ac:grpSpMkLst>
        </pc:grpChg>
        <pc:picChg chg="add del mod">
          <ac:chgData name="Broder MHS, Gail B" userId="3f43db56-9360-41d7-b691-f005f977af62" providerId="ADAL" clId="{D83AC73D-9640-4A79-AD3A-59A434FAE0EF}" dt="2022-08-15T21:50:42.443" v="21" actId="478"/>
          <ac:picMkLst>
            <pc:docMk/>
            <pc:sldMk cId="38232203" sldId="886"/>
            <ac:picMk id="8" creationId="{6A955EB4-1C2F-4DCD-8B7B-456DC30565A3}"/>
          </ac:picMkLst>
        </pc:picChg>
        <pc:picChg chg="del">
          <ac:chgData name="Broder MHS, Gail B" userId="3f43db56-9360-41d7-b691-f005f977af62" providerId="ADAL" clId="{D83AC73D-9640-4A79-AD3A-59A434FAE0EF}" dt="2022-08-15T21:49:31.867" v="12" actId="478"/>
          <ac:picMkLst>
            <pc:docMk/>
            <pc:sldMk cId="38232203" sldId="886"/>
            <ac:picMk id="10" creationId="{00000000-0000-0000-0000-000000000000}"/>
          </ac:picMkLst>
        </pc:picChg>
        <pc:picChg chg="add mod">
          <ac:chgData name="Broder MHS, Gail B" userId="3f43db56-9360-41d7-b691-f005f977af62" providerId="ADAL" clId="{D83AC73D-9640-4A79-AD3A-59A434FAE0EF}" dt="2022-08-15T21:52:20.239" v="64" actId="1076"/>
          <ac:picMkLst>
            <pc:docMk/>
            <pc:sldMk cId="38232203" sldId="886"/>
            <ac:picMk id="25" creationId="{2F2B21BE-89F2-415C-BA56-BE253C590826}"/>
          </ac:picMkLst>
        </pc:picChg>
        <pc:cxnChg chg="add mod">
          <ac:chgData name="Broder MHS, Gail B" userId="3f43db56-9360-41d7-b691-f005f977af62" providerId="ADAL" clId="{D83AC73D-9640-4A79-AD3A-59A434FAE0EF}" dt="2022-08-15T21:52:20.239" v="64" actId="1076"/>
          <ac:cxnSpMkLst>
            <pc:docMk/>
            <pc:sldMk cId="38232203" sldId="886"/>
            <ac:cxnSpMk id="22" creationId="{A75BB75E-6DC6-43BF-B8B7-C46E8B81E134}"/>
          </ac:cxnSpMkLst>
        </pc:cxnChg>
        <pc:cxnChg chg="add mod">
          <ac:chgData name="Broder MHS, Gail B" userId="3f43db56-9360-41d7-b691-f005f977af62" providerId="ADAL" clId="{D83AC73D-9640-4A79-AD3A-59A434FAE0EF}" dt="2022-08-15T21:52:20.239" v="64" actId="1076"/>
          <ac:cxnSpMkLst>
            <pc:docMk/>
            <pc:sldMk cId="38232203" sldId="886"/>
            <ac:cxnSpMk id="23" creationId="{1E78B52C-2AEF-4AD5-B32C-4D737B48D959}"/>
          </ac:cxnSpMkLst>
        </pc:cxnChg>
      </pc:sldChg>
      <pc:sldChg chg="modSp add del mod">
        <pc:chgData name="Broder MHS, Gail B" userId="3f43db56-9360-41d7-b691-f005f977af62" providerId="ADAL" clId="{D83AC73D-9640-4A79-AD3A-59A434FAE0EF}" dt="2022-08-15T21:53:07.418" v="80" actId="47"/>
        <pc:sldMkLst>
          <pc:docMk/>
          <pc:sldMk cId="3345496045" sldId="887"/>
        </pc:sldMkLst>
        <pc:spChg chg="mod">
          <ac:chgData name="Broder MHS, Gail B" userId="3f43db56-9360-41d7-b691-f005f977af62" providerId="ADAL" clId="{D83AC73D-9640-4A79-AD3A-59A434FAE0EF}" dt="2022-08-15T21:49:06.264" v="8" actId="27636"/>
          <ac:spMkLst>
            <pc:docMk/>
            <pc:sldMk cId="3345496045" sldId="887"/>
            <ac:spMk id="2" creationId="{73F2F368-8E58-4F9D-B5BB-46B35A587364}"/>
          </ac:spMkLst>
        </pc:spChg>
      </pc:sldChg>
      <pc:sldChg chg="delSp modSp add mod delCm modCm">
        <pc:chgData name="Broder MHS, Gail B" userId="3f43db56-9360-41d7-b691-f005f977af62" providerId="ADAL" clId="{D83AC73D-9640-4A79-AD3A-59A434FAE0EF}" dt="2022-08-15T22:10:10.185" v="642" actId="478"/>
        <pc:sldMkLst>
          <pc:docMk/>
          <pc:sldMk cId="2321255825" sldId="888"/>
        </pc:sldMkLst>
        <pc:spChg chg="mod">
          <ac:chgData name="Broder MHS, Gail B" userId="3f43db56-9360-41d7-b691-f005f977af62" providerId="ADAL" clId="{D83AC73D-9640-4A79-AD3A-59A434FAE0EF}" dt="2022-08-15T21:55:49.417" v="127" actId="12"/>
          <ac:spMkLst>
            <pc:docMk/>
            <pc:sldMk cId="2321255825" sldId="888"/>
            <ac:spMk id="3" creationId="{00000000-0000-0000-0000-000000000000}"/>
          </ac:spMkLst>
        </pc:spChg>
        <pc:spChg chg="del">
          <ac:chgData name="Broder MHS, Gail B" userId="3f43db56-9360-41d7-b691-f005f977af62" providerId="ADAL" clId="{D83AC73D-9640-4A79-AD3A-59A434FAE0EF}" dt="2022-08-15T22:10:10.185" v="642" actId="478"/>
          <ac:spMkLst>
            <pc:docMk/>
            <pc:sldMk cId="2321255825" sldId="888"/>
            <ac:spMk id="5" creationId="{00000000-0000-0000-0000-000000000000}"/>
          </ac:spMkLst>
        </pc:spChg>
        <pc:spChg chg="mod">
          <ac:chgData name="Broder MHS, Gail B" userId="3f43db56-9360-41d7-b691-f005f977af62" providerId="ADAL" clId="{D83AC73D-9640-4A79-AD3A-59A434FAE0EF}" dt="2022-08-15T21:55:35.146" v="125" actId="207"/>
          <ac:spMkLst>
            <pc:docMk/>
            <pc:sldMk cId="2321255825" sldId="888"/>
            <ac:spMk id="6" creationId="{00000000-0000-0000-0000-000000000000}"/>
          </ac:spMkLst>
        </pc:spChg>
        <pc:spChg chg="mod">
          <ac:chgData name="Broder MHS, Gail B" userId="3f43db56-9360-41d7-b691-f005f977af62" providerId="ADAL" clId="{D83AC73D-9640-4A79-AD3A-59A434FAE0EF}" dt="2022-08-15T21:55:39.601" v="126" actId="207"/>
          <ac:spMkLst>
            <pc:docMk/>
            <pc:sldMk cId="2321255825" sldId="888"/>
            <ac:spMk id="7" creationId="{00000000-0000-0000-0000-000000000000}"/>
          </ac:spMkLst>
        </pc:spChg>
        <pc:spChg chg="mod">
          <ac:chgData name="Broder MHS, Gail B" userId="3f43db56-9360-41d7-b691-f005f977af62" providerId="ADAL" clId="{D83AC73D-9640-4A79-AD3A-59A434FAE0EF}" dt="2022-08-15T21:54:56.734" v="120" actId="1076"/>
          <ac:spMkLst>
            <pc:docMk/>
            <pc:sldMk cId="2321255825" sldId="888"/>
            <ac:spMk id="15" creationId="{00000000-0000-0000-0000-000000000000}"/>
          </ac:spMkLst>
        </pc:spChg>
      </pc:sldChg>
      <pc:sldChg chg="delSp modSp add mod delCm">
        <pc:chgData name="Broder MHS, Gail B" userId="3f43db56-9360-41d7-b691-f005f977af62" providerId="ADAL" clId="{D83AC73D-9640-4A79-AD3A-59A434FAE0EF}" dt="2022-08-15T22:10:15.800" v="643" actId="478"/>
        <pc:sldMkLst>
          <pc:docMk/>
          <pc:sldMk cId="1828235661" sldId="889"/>
        </pc:sldMkLst>
        <pc:spChg chg="mod">
          <ac:chgData name="Broder MHS, Gail B" userId="3f43db56-9360-41d7-b691-f005f977af62" providerId="ADAL" clId="{D83AC73D-9640-4A79-AD3A-59A434FAE0EF}" dt="2022-08-15T21:56:22.047" v="130" actId="1076"/>
          <ac:spMkLst>
            <pc:docMk/>
            <pc:sldMk cId="1828235661" sldId="889"/>
            <ac:spMk id="2" creationId="{00000000-0000-0000-0000-000000000000}"/>
          </ac:spMkLst>
        </pc:spChg>
        <pc:spChg chg="del">
          <ac:chgData name="Broder MHS, Gail B" userId="3f43db56-9360-41d7-b691-f005f977af62" providerId="ADAL" clId="{D83AC73D-9640-4A79-AD3A-59A434FAE0EF}" dt="2022-08-15T22:10:15.800" v="643" actId="478"/>
          <ac:spMkLst>
            <pc:docMk/>
            <pc:sldMk cId="1828235661" sldId="889"/>
            <ac:spMk id="5" creationId="{00000000-0000-0000-0000-000000000000}"/>
          </ac:spMkLst>
        </pc:spChg>
      </pc:sldChg>
      <pc:sldChg chg="addSp delSp modSp add mod">
        <pc:chgData name="Broder MHS, Gail B" userId="3f43db56-9360-41d7-b691-f005f977af62" providerId="ADAL" clId="{D83AC73D-9640-4A79-AD3A-59A434FAE0EF}" dt="2022-08-15T22:10:33.720" v="645" actId="478"/>
        <pc:sldMkLst>
          <pc:docMk/>
          <pc:sldMk cId="3268143404" sldId="890"/>
        </pc:sldMkLst>
        <pc:spChg chg="add del mod">
          <ac:chgData name="Broder MHS, Gail B" userId="3f43db56-9360-41d7-b691-f005f977af62" providerId="ADAL" clId="{D83AC73D-9640-4A79-AD3A-59A434FAE0EF}" dt="2022-08-15T21:56:47.968" v="132" actId="478"/>
          <ac:spMkLst>
            <pc:docMk/>
            <pc:sldMk cId="3268143404" sldId="890"/>
            <ac:spMk id="4" creationId="{5B1DC5DE-2BFF-420D-9D7B-740DC7BBABD9}"/>
          </ac:spMkLst>
        </pc:spChg>
        <pc:spChg chg="del">
          <ac:chgData name="Broder MHS, Gail B" userId="3f43db56-9360-41d7-b691-f005f977af62" providerId="ADAL" clId="{D83AC73D-9640-4A79-AD3A-59A434FAE0EF}" dt="2022-08-15T22:10:33.720" v="645" actId="478"/>
          <ac:spMkLst>
            <pc:docMk/>
            <pc:sldMk cId="3268143404" sldId="890"/>
            <ac:spMk id="5" creationId="{00000000-0000-0000-0000-000000000000}"/>
          </ac:spMkLst>
        </pc:spChg>
        <pc:spChg chg="mod">
          <ac:chgData name="Broder MHS, Gail B" userId="3f43db56-9360-41d7-b691-f005f977af62" providerId="ADAL" clId="{D83AC73D-9640-4A79-AD3A-59A434FAE0EF}" dt="2022-08-15T21:57:37.727" v="144" actId="1076"/>
          <ac:spMkLst>
            <pc:docMk/>
            <pc:sldMk cId="3268143404" sldId="890"/>
            <ac:spMk id="7" creationId="{00000000-0000-0000-0000-000000000000}"/>
          </ac:spMkLst>
        </pc:spChg>
        <pc:picChg chg="add mod">
          <ac:chgData name="Broder MHS, Gail B" userId="3f43db56-9360-41d7-b691-f005f977af62" providerId="ADAL" clId="{D83AC73D-9640-4A79-AD3A-59A434FAE0EF}" dt="2022-08-15T21:57:43.999" v="146" actId="1076"/>
          <ac:picMkLst>
            <pc:docMk/>
            <pc:sldMk cId="3268143404" sldId="890"/>
            <ac:picMk id="6" creationId="{AA0677B9-8F68-4D70-937C-0D31BCD7ECDD}"/>
          </ac:picMkLst>
        </pc:picChg>
        <pc:picChg chg="del">
          <ac:chgData name="Broder MHS, Gail B" userId="3f43db56-9360-41d7-b691-f005f977af62" providerId="ADAL" clId="{D83AC73D-9640-4A79-AD3A-59A434FAE0EF}" dt="2022-08-15T21:56:45.668" v="131" actId="478"/>
          <ac:picMkLst>
            <pc:docMk/>
            <pc:sldMk cId="3268143404" sldId="890"/>
            <ac:picMk id="13" creationId="{00000000-0000-0000-0000-000000000000}"/>
          </ac:picMkLst>
        </pc:picChg>
      </pc:sldChg>
      <pc:sldChg chg="delSp add mod">
        <pc:chgData name="Broder MHS, Gail B" userId="3f43db56-9360-41d7-b691-f005f977af62" providerId="ADAL" clId="{D83AC73D-9640-4A79-AD3A-59A434FAE0EF}" dt="2022-08-15T22:10:37.720" v="646" actId="478"/>
        <pc:sldMkLst>
          <pc:docMk/>
          <pc:sldMk cId="3525016908" sldId="891"/>
        </pc:sldMkLst>
        <pc:spChg chg="del">
          <ac:chgData name="Broder MHS, Gail B" userId="3f43db56-9360-41d7-b691-f005f977af62" providerId="ADAL" clId="{D83AC73D-9640-4A79-AD3A-59A434FAE0EF}" dt="2022-08-15T22:10:37.720" v="646" actId="478"/>
          <ac:spMkLst>
            <pc:docMk/>
            <pc:sldMk cId="3525016908" sldId="891"/>
            <ac:spMk id="6" creationId="{00000000-0000-0000-0000-000000000000}"/>
          </ac:spMkLst>
        </pc:spChg>
      </pc:sldChg>
      <pc:sldChg chg="delSp add mod">
        <pc:chgData name="Broder MHS, Gail B" userId="3f43db56-9360-41d7-b691-f005f977af62" providerId="ADAL" clId="{D83AC73D-9640-4A79-AD3A-59A434FAE0EF}" dt="2022-08-15T22:11:14.473" v="647" actId="478"/>
        <pc:sldMkLst>
          <pc:docMk/>
          <pc:sldMk cId="2963503886" sldId="892"/>
        </pc:sldMkLst>
        <pc:spChg chg="del">
          <ac:chgData name="Broder MHS, Gail B" userId="3f43db56-9360-41d7-b691-f005f977af62" providerId="ADAL" clId="{D83AC73D-9640-4A79-AD3A-59A434FAE0EF}" dt="2022-08-15T22:11:14.473" v="647" actId="478"/>
          <ac:spMkLst>
            <pc:docMk/>
            <pc:sldMk cId="2963503886" sldId="892"/>
            <ac:spMk id="3" creationId="{00000000-0000-0000-0000-000000000000}"/>
          </ac:spMkLst>
        </pc:spChg>
      </pc:sldChg>
      <pc:sldChg chg="delSp modSp add mod">
        <pc:chgData name="Broder MHS, Gail B" userId="3f43db56-9360-41d7-b691-f005f977af62" providerId="ADAL" clId="{D83AC73D-9640-4A79-AD3A-59A434FAE0EF}" dt="2022-08-15T22:11:18.664" v="648" actId="478"/>
        <pc:sldMkLst>
          <pc:docMk/>
          <pc:sldMk cId="4187067399" sldId="893"/>
        </pc:sldMkLst>
        <pc:spChg chg="mod">
          <ac:chgData name="Broder MHS, Gail B" userId="3f43db56-9360-41d7-b691-f005f977af62" providerId="ADAL" clId="{D83AC73D-9640-4A79-AD3A-59A434FAE0EF}" dt="2022-08-15T21:58:22.450" v="155" actId="20577"/>
          <ac:spMkLst>
            <pc:docMk/>
            <pc:sldMk cId="4187067399" sldId="893"/>
            <ac:spMk id="3" creationId="{00000000-0000-0000-0000-000000000000}"/>
          </ac:spMkLst>
        </pc:spChg>
        <pc:spChg chg="del">
          <ac:chgData name="Broder MHS, Gail B" userId="3f43db56-9360-41d7-b691-f005f977af62" providerId="ADAL" clId="{D83AC73D-9640-4A79-AD3A-59A434FAE0EF}" dt="2022-08-15T22:11:18.664" v="648" actId="478"/>
          <ac:spMkLst>
            <pc:docMk/>
            <pc:sldMk cId="4187067399" sldId="893"/>
            <ac:spMk id="5" creationId="{00000000-0000-0000-0000-000000000000}"/>
          </ac:spMkLst>
        </pc:spChg>
      </pc:sldChg>
      <pc:sldChg chg="delSp modSp add mod delCm">
        <pc:chgData name="Broder MHS, Gail B" userId="3f43db56-9360-41d7-b691-f005f977af62" providerId="ADAL" clId="{D83AC73D-9640-4A79-AD3A-59A434FAE0EF}" dt="2022-08-15T22:11:23.992" v="649" actId="478"/>
        <pc:sldMkLst>
          <pc:docMk/>
          <pc:sldMk cId="3404572769" sldId="894"/>
        </pc:sldMkLst>
        <pc:spChg chg="del">
          <ac:chgData name="Broder MHS, Gail B" userId="3f43db56-9360-41d7-b691-f005f977af62" providerId="ADAL" clId="{D83AC73D-9640-4A79-AD3A-59A434FAE0EF}" dt="2022-08-15T22:11:23.992" v="649" actId="478"/>
          <ac:spMkLst>
            <pc:docMk/>
            <pc:sldMk cId="3404572769" sldId="894"/>
            <ac:spMk id="5" creationId="{00000000-0000-0000-0000-000000000000}"/>
          </ac:spMkLst>
        </pc:spChg>
        <pc:graphicFrameChg chg="mod modGraphic">
          <ac:chgData name="Broder MHS, Gail B" userId="3f43db56-9360-41d7-b691-f005f977af62" providerId="ADAL" clId="{D83AC73D-9640-4A79-AD3A-59A434FAE0EF}" dt="2022-08-15T22:01:48.630" v="162" actId="20577"/>
          <ac:graphicFrameMkLst>
            <pc:docMk/>
            <pc:sldMk cId="3404572769" sldId="894"/>
            <ac:graphicFrameMk id="6" creationId="{00000000-0000-0000-0000-000000000000}"/>
          </ac:graphicFrameMkLst>
        </pc:graphicFrameChg>
      </pc:sldChg>
      <pc:sldChg chg="delSp modSp add mod modNotesTx">
        <pc:chgData name="Broder MHS, Gail B" userId="3f43db56-9360-41d7-b691-f005f977af62" providerId="ADAL" clId="{D83AC73D-9640-4A79-AD3A-59A434FAE0EF}" dt="2022-08-15T22:11:35.306" v="651" actId="1076"/>
        <pc:sldMkLst>
          <pc:docMk/>
          <pc:sldMk cId="72913969" sldId="895"/>
        </pc:sldMkLst>
        <pc:spChg chg="mod">
          <ac:chgData name="Broder MHS, Gail B" userId="3f43db56-9360-41d7-b691-f005f977af62" providerId="ADAL" clId="{D83AC73D-9640-4A79-AD3A-59A434FAE0EF}" dt="2022-08-15T22:04:14.645" v="287" actId="14100"/>
          <ac:spMkLst>
            <pc:docMk/>
            <pc:sldMk cId="72913969" sldId="895"/>
            <ac:spMk id="2" creationId="{00000000-0000-0000-0000-000000000000}"/>
          </ac:spMkLst>
        </pc:spChg>
        <pc:spChg chg="del">
          <ac:chgData name="Broder MHS, Gail B" userId="3f43db56-9360-41d7-b691-f005f977af62" providerId="ADAL" clId="{D83AC73D-9640-4A79-AD3A-59A434FAE0EF}" dt="2022-08-15T22:11:27.720" v="650" actId="478"/>
          <ac:spMkLst>
            <pc:docMk/>
            <pc:sldMk cId="72913969" sldId="895"/>
            <ac:spMk id="5" creationId="{00000000-0000-0000-0000-000000000000}"/>
          </ac:spMkLst>
        </pc:spChg>
        <pc:spChg chg="mod">
          <ac:chgData name="Broder MHS, Gail B" userId="3f43db56-9360-41d7-b691-f005f977af62" providerId="ADAL" clId="{D83AC73D-9640-4A79-AD3A-59A434FAE0EF}" dt="2022-08-15T22:11:35.306" v="651" actId="1076"/>
          <ac:spMkLst>
            <pc:docMk/>
            <pc:sldMk cId="72913969" sldId="895"/>
            <ac:spMk id="7" creationId="{00000000-0000-0000-0000-000000000000}"/>
          </ac:spMkLst>
        </pc:spChg>
        <pc:spChg chg="mod">
          <ac:chgData name="Broder MHS, Gail B" userId="3f43db56-9360-41d7-b691-f005f977af62" providerId="ADAL" clId="{D83AC73D-9640-4A79-AD3A-59A434FAE0EF}" dt="2022-08-15T22:03:29.228" v="176" actId="1076"/>
          <ac:spMkLst>
            <pc:docMk/>
            <pc:sldMk cId="72913969" sldId="895"/>
            <ac:spMk id="8" creationId="{00000000-0000-0000-0000-000000000000}"/>
          </ac:spMkLst>
        </pc:spChg>
        <pc:graphicFrameChg chg="mod modGraphic">
          <ac:chgData name="Broder MHS, Gail B" userId="3f43db56-9360-41d7-b691-f005f977af62" providerId="ADAL" clId="{D83AC73D-9640-4A79-AD3A-59A434FAE0EF}" dt="2022-08-15T22:03:10.119" v="174" actId="207"/>
          <ac:graphicFrameMkLst>
            <pc:docMk/>
            <pc:sldMk cId="72913969" sldId="895"/>
            <ac:graphicFrameMk id="6" creationId="{00000000-0000-0000-0000-000000000000}"/>
          </ac:graphicFrameMkLst>
        </pc:graphicFrameChg>
        <pc:picChg chg="mod">
          <ac:chgData name="Broder MHS, Gail B" userId="3f43db56-9360-41d7-b691-f005f977af62" providerId="ADAL" clId="{D83AC73D-9640-4A79-AD3A-59A434FAE0EF}" dt="2022-08-15T22:02:45.458" v="170" actId="1076"/>
          <ac:picMkLst>
            <pc:docMk/>
            <pc:sldMk cId="72913969" sldId="895"/>
            <ac:picMk id="9" creationId="{00000000-0000-0000-0000-000000000000}"/>
          </ac:picMkLst>
        </pc:picChg>
      </pc:sldChg>
      <pc:sldChg chg="delSp modSp add mod delCm modNotesTx">
        <pc:chgData name="Broder MHS, Gail B" userId="3f43db56-9360-41d7-b691-f005f977af62" providerId="ADAL" clId="{D83AC73D-9640-4A79-AD3A-59A434FAE0EF}" dt="2022-08-15T22:11:41.945" v="652" actId="478"/>
        <pc:sldMkLst>
          <pc:docMk/>
          <pc:sldMk cId="1760566501" sldId="896"/>
        </pc:sldMkLst>
        <pc:spChg chg="mod">
          <ac:chgData name="Broder MHS, Gail B" userId="3f43db56-9360-41d7-b691-f005f977af62" providerId="ADAL" clId="{D83AC73D-9640-4A79-AD3A-59A434FAE0EF}" dt="2022-08-15T22:07:00.654" v="528" actId="14100"/>
          <ac:spMkLst>
            <pc:docMk/>
            <pc:sldMk cId="1760566501" sldId="896"/>
            <ac:spMk id="3" creationId="{00000000-0000-0000-0000-000000000000}"/>
          </ac:spMkLst>
        </pc:spChg>
        <pc:spChg chg="del">
          <ac:chgData name="Broder MHS, Gail B" userId="3f43db56-9360-41d7-b691-f005f977af62" providerId="ADAL" clId="{D83AC73D-9640-4A79-AD3A-59A434FAE0EF}" dt="2022-08-15T22:11:41.945" v="652" actId="478"/>
          <ac:spMkLst>
            <pc:docMk/>
            <pc:sldMk cId="1760566501" sldId="896"/>
            <ac:spMk id="5" creationId="{00000000-0000-0000-0000-000000000000}"/>
          </ac:spMkLst>
        </pc:spChg>
        <pc:picChg chg="mod">
          <ac:chgData name="Broder MHS, Gail B" userId="3f43db56-9360-41d7-b691-f005f977af62" providerId="ADAL" clId="{D83AC73D-9640-4A79-AD3A-59A434FAE0EF}" dt="2022-08-15T22:04:32.502" v="293" actId="1076"/>
          <ac:picMkLst>
            <pc:docMk/>
            <pc:sldMk cId="1760566501" sldId="896"/>
            <ac:picMk id="7" creationId="{00000000-0000-0000-0000-000000000000}"/>
          </ac:picMkLst>
        </pc:picChg>
      </pc:sldChg>
      <pc:sldChg chg="delSp modSp add mod">
        <pc:chgData name="Broder MHS, Gail B" userId="3f43db56-9360-41d7-b691-f005f977af62" providerId="ADAL" clId="{D83AC73D-9640-4A79-AD3A-59A434FAE0EF}" dt="2022-08-15T22:11:46.314" v="653" actId="478"/>
        <pc:sldMkLst>
          <pc:docMk/>
          <pc:sldMk cId="2711036385" sldId="897"/>
        </pc:sldMkLst>
        <pc:spChg chg="del">
          <ac:chgData name="Broder MHS, Gail B" userId="3f43db56-9360-41d7-b691-f005f977af62" providerId="ADAL" clId="{D83AC73D-9640-4A79-AD3A-59A434FAE0EF}" dt="2022-08-15T22:11:46.314" v="653" actId="478"/>
          <ac:spMkLst>
            <pc:docMk/>
            <pc:sldMk cId="2711036385" sldId="897"/>
            <ac:spMk id="5" creationId="{00000000-0000-0000-0000-000000000000}"/>
          </ac:spMkLst>
        </pc:spChg>
        <pc:spChg chg="mod">
          <ac:chgData name="Broder MHS, Gail B" userId="3f43db56-9360-41d7-b691-f005f977af62" providerId="ADAL" clId="{D83AC73D-9640-4A79-AD3A-59A434FAE0EF}" dt="2022-08-15T22:07:30.699" v="537" actId="207"/>
          <ac:spMkLst>
            <pc:docMk/>
            <pc:sldMk cId="2711036385" sldId="897"/>
            <ac:spMk id="8" creationId="{00000000-0000-0000-0000-000000000000}"/>
          </ac:spMkLst>
        </pc:spChg>
      </pc:sldChg>
      <pc:sldChg chg="delSp modSp add mod delCm">
        <pc:chgData name="Broder MHS, Gail B" userId="3f43db56-9360-41d7-b691-f005f977af62" providerId="ADAL" clId="{D83AC73D-9640-4A79-AD3A-59A434FAE0EF}" dt="2022-08-15T22:11:59.834" v="655" actId="478"/>
        <pc:sldMkLst>
          <pc:docMk/>
          <pc:sldMk cId="2950810374" sldId="898"/>
        </pc:sldMkLst>
        <pc:spChg chg="del">
          <ac:chgData name="Broder MHS, Gail B" userId="3f43db56-9360-41d7-b691-f005f977af62" providerId="ADAL" clId="{D83AC73D-9640-4A79-AD3A-59A434FAE0EF}" dt="2022-08-15T22:11:59.834" v="655" actId="478"/>
          <ac:spMkLst>
            <pc:docMk/>
            <pc:sldMk cId="2950810374" sldId="898"/>
            <ac:spMk id="5" creationId="{00000000-0000-0000-0000-000000000000}"/>
          </ac:spMkLst>
        </pc:spChg>
        <pc:spChg chg="mod">
          <ac:chgData name="Broder MHS, Gail B" userId="3f43db56-9360-41d7-b691-f005f977af62" providerId="ADAL" clId="{D83AC73D-9640-4A79-AD3A-59A434FAE0EF}" dt="2022-08-15T22:11:52.552" v="654" actId="1076"/>
          <ac:spMkLst>
            <pc:docMk/>
            <pc:sldMk cId="2950810374" sldId="898"/>
            <ac:spMk id="16" creationId="{BCB6914C-E7CF-40B0-A7F9-C0974FF7188E}"/>
          </ac:spMkLst>
        </pc:spChg>
      </pc:sldChg>
      <pc:sldChg chg="delSp modSp add mod">
        <pc:chgData name="Broder MHS, Gail B" userId="3f43db56-9360-41d7-b691-f005f977af62" providerId="ADAL" clId="{D83AC73D-9640-4A79-AD3A-59A434FAE0EF}" dt="2022-08-15T22:12:05.322" v="656" actId="478"/>
        <pc:sldMkLst>
          <pc:docMk/>
          <pc:sldMk cId="1682932840" sldId="899"/>
        </pc:sldMkLst>
        <pc:spChg chg="mod">
          <ac:chgData name="Broder MHS, Gail B" userId="3f43db56-9360-41d7-b691-f005f977af62" providerId="ADAL" clId="{D83AC73D-9640-4A79-AD3A-59A434FAE0EF}" dt="2022-08-15T22:08:19.279" v="547" actId="14100"/>
          <ac:spMkLst>
            <pc:docMk/>
            <pc:sldMk cId="1682932840" sldId="899"/>
            <ac:spMk id="2" creationId="{00000000-0000-0000-0000-000000000000}"/>
          </ac:spMkLst>
        </pc:spChg>
        <pc:spChg chg="del">
          <ac:chgData name="Broder MHS, Gail B" userId="3f43db56-9360-41d7-b691-f005f977af62" providerId="ADAL" clId="{D83AC73D-9640-4A79-AD3A-59A434FAE0EF}" dt="2022-08-15T22:12:05.322" v="656" actId="478"/>
          <ac:spMkLst>
            <pc:docMk/>
            <pc:sldMk cId="1682932840" sldId="899"/>
            <ac:spMk id="3" creationId="{00000000-0000-0000-0000-000000000000}"/>
          </ac:spMkLst>
        </pc:spChg>
        <pc:picChg chg="mod">
          <ac:chgData name="Broder MHS, Gail B" userId="3f43db56-9360-41d7-b691-f005f977af62" providerId="ADAL" clId="{D83AC73D-9640-4A79-AD3A-59A434FAE0EF}" dt="2022-08-15T22:08:30.664" v="574" actId="1037"/>
          <ac:picMkLst>
            <pc:docMk/>
            <pc:sldMk cId="1682932840" sldId="899"/>
            <ac:picMk id="5" creationId="{00000000-0000-0000-0000-000000000000}"/>
          </ac:picMkLst>
        </pc:picChg>
      </pc:sldChg>
      <pc:sldChg chg="delSp add mod delCm">
        <pc:chgData name="Broder MHS, Gail B" userId="3f43db56-9360-41d7-b691-f005f977af62" providerId="ADAL" clId="{D83AC73D-9640-4A79-AD3A-59A434FAE0EF}" dt="2022-08-15T22:12:10.810" v="657" actId="478"/>
        <pc:sldMkLst>
          <pc:docMk/>
          <pc:sldMk cId="723972781" sldId="900"/>
        </pc:sldMkLst>
        <pc:spChg chg="del">
          <ac:chgData name="Broder MHS, Gail B" userId="3f43db56-9360-41d7-b691-f005f977af62" providerId="ADAL" clId="{D83AC73D-9640-4A79-AD3A-59A434FAE0EF}" dt="2022-08-15T22:12:10.810" v="657" actId="478"/>
          <ac:spMkLst>
            <pc:docMk/>
            <pc:sldMk cId="723972781" sldId="900"/>
            <ac:spMk id="6" creationId="{00000000-0000-0000-0000-000000000000}"/>
          </ac:spMkLst>
        </pc:spChg>
      </pc:sldChg>
      <pc:sldChg chg="delSp add mod">
        <pc:chgData name="Broder MHS, Gail B" userId="3f43db56-9360-41d7-b691-f005f977af62" providerId="ADAL" clId="{D83AC73D-9640-4A79-AD3A-59A434FAE0EF}" dt="2022-08-15T22:12:14.874" v="658" actId="478"/>
        <pc:sldMkLst>
          <pc:docMk/>
          <pc:sldMk cId="2935573154" sldId="901"/>
        </pc:sldMkLst>
        <pc:spChg chg="del">
          <ac:chgData name="Broder MHS, Gail B" userId="3f43db56-9360-41d7-b691-f005f977af62" providerId="ADAL" clId="{D83AC73D-9640-4A79-AD3A-59A434FAE0EF}" dt="2022-08-15T22:12:14.874" v="658" actId="478"/>
          <ac:spMkLst>
            <pc:docMk/>
            <pc:sldMk cId="2935573154" sldId="901"/>
            <ac:spMk id="6" creationId="{00000000-0000-0000-0000-000000000000}"/>
          </ac:spMkLst>
        </pc:spChg>
      </pc:sldChg>
      <pc:sldChg chg="delSp modSp add mod">
        <pc:chgData name="Broder MHS, Gail B" userId="3f43db56-9360-41d7-b691-f005f977af62" providerId="ADAL" clId="{D83AC73D-9640-4A79-AD3A-59A434FAE0EF}" dt="2022-08-15T22:12:17.994" v="659" actId="478"/>
        <pc:sldMkLst>
          <pc:docMk/>
          <pc:sldMk cId="815228349" sldId="902"/>
        </pc:sldMkLst>
        <pc:spChg chg="mod">
          <ac:chgData name="Broder MHS, Gail B" userId="3f43db56-9360-41d7-b691-f005f977af62" providerId="ADAL" clId="{D83AC73D-9640-4A79-AD3A-59A434FAE0EF}" dt="2022-08-15T22:08:48.712" v="578" actId="1076"/>
          <ac:spMkLst>
            <pc:docMk/>
            <pc:sldMk cId="815228349" sldId="902"/>
            <ac:spMk id="2" creationId="{00000000-0000-0000-0000-000000000000}"/>
          </ac:spMkLst>
        </pc:spChg>
        <pc:spChg chg="del">
          <ac:chgData name="Broder MHS, Gail B" userId="3f43db56-9360-41d7-b691-f005f977af62" providerId="ADAL" clId="{D83AC73D-9640-4A79-AD3A-59A434FAE0EF}" dt="2022-08-15T22:12:17.994" v="659" actId="478"/>
          <ac:spMkLst>
            <pc:docMk/>
            <pc:sldMk cId="815228349" sldId="902"/>
            <ac:spMk id="6" creationId="{00000000-0000-0000-0000-000000000000}"/>
          </ac:spMkLst>
        </pc:spChg>
        <pc:picChg chg="mod">
          <ac:chgData name="Broder MHS, Gail B" userId="3f43db56-9360-41d7-b691-f005f977af62" providerId="ADAL" clId="{D83AC73D-9640-4A79-AD3A-59A434FAE0EF}" dt="2022-08-15T22:08:53.160" v="595" actId="1036"/>
          <ac:picMkLst>
            <pc:docMk/>
            <pc:sldMk cId="815228349" sldId="902"/>
            <ac:picMk id="9" creationId="{00000000-0000-0000-0000-000000000000}"/>
          </ac:picMkLst>
        </pc:picChg>
      </pc:sldChg>
      <pc:sldChg chg="delSp modSp add mod">
        <pc:chgData name="Broder MHS, Gail B" userId="3f43db56-9360-41d7-b691-f005f977af62" providerId="ADAL" clId="{D83AC73D-9640-4A79-AD3A-59A434FAE0EF}" dt="2022-08-15T22:09:38.161" v="636" actId="1076"/>
        <pc:sldMkLst>
          <pc:docMk/>
          <pc:sldMk cId="4092222644" sldId="903"/>
        </pc:sldMkLst>
        <pc:spChg chg="mod">
          <ac:chgData name="Broder MHS, Gail B" userId="3f43db56-9360-41d7-b691-f005f977af62" providerId="ADAL" clId="{D83AC73D-9640-4A79-AD3A-59A434FAE0EF}" dt="2022-08-15T22:08:59.649" v="596" actId="1076"/>
          <ac:spMkLst>
            <pc:docMk/>
            <pc:sldMk cId="4092222644" sldId="903"/>
            <ac:spMk id="2" creationId="{00000000-0000-0000-0000-000000000000}"/>
          </ac:spMkLst>
        </pc:spChg>
        <pc:spChg chg="mod">
          <ac:chgData name="Broder MHS, Gail B" userId="3f43db56-9360-41d7-b691-f005f977af62" providerId="ADAL" clId="{D83AC73D-9640-4A79-AD3A-59A434FAE0EF}" dt="2022-08-15T22:09:38.161" v="636" actId="1076"/>
          <ac:spMkLst>
            <pc:docMk/>
            <pc:sldMk cId="4092222644" sldId="903"/>
            <ac:spMk id="4" creationId="{00000000-0000-0000-0000-000000000000}"/>
          </ac:spMkLst>
        </pc:spChg>
        <pc:spChg chg="del">
          <ac:chgData name="Broder MHS, Gail B" userId="3f43db56-9360-41d7-b691-f005f977af62" providerId="ADAL" clId="{D83AC73D-9640-4A79-AD3A-59A434FAE0EF}" dt="2022-08-15T22:09:07.992" v="598" actId="478"/>
          <ac:spMkLst>
            <pc:docMk/>
            <pc:sldMk cId="4092222644" sldId="903"/>
            <ac:spMk id="6" creationId="{00000000-0000-0000-0000-000000000000}"/>
          </ac:spMkLst>
        </pc:spChg>
        <pc:grpChg chg="mod">
          <ac:chgData name="Broder MHS, Gail B" userId="3f43db56-9360-41d7-b691-f005f977af62" providerId="ADAL" clId="{D83AC73D-9640-4A79-AD3A-59A434FAE0EF}" dt="2022-08-15T22:09:03.257" v="597" actId="14100"/>
          <ac:grpSpMkLst>
            <pc:docMk/>
            <pc:sldMk cId="4092222644" sldId="903"/>
            <ac:grpSpMk id="9" creationId="{00000000-0000-0000-0000-000000000000}"/>
          </ac:grpSpMkLst>
        </pc:grpChg>
      </pc:sldChg>
      <pc:sldChg chg="delSp modSp add mod">
        <pc:chgData name="Broder MHS, Gail B" userId="3f43db56-9360-41d7-b691-f005f977af62" providerId="ADAL" clId="{D83AC73D-9640-4A79-AD3A-59A434FAE0EF}" dt="2022-08-15T22:09:53.544" v="639" actId="478"/>
        <pc:sldMkLst>
          <pc:docMk/>
          <pc:sldMk cId="2854043672" sldId="904"/>
        </pc:sldMkLst>
        <pc:spChg chg="mod">
          <ac:chgData name="Broder MHS, Gail B" userId="3f43db56-9360-41d7-b691-f005f977af62" providerId="ADAL" clId="{D83AC73D-9640-4A79-AD3A-59A434FAE0EF}" dt="2022-08-15T22:09:46.071" v="637" actId="1076"/>
          <ac:spMkLst>
            <pc:docMk/>
            <pc:sldMk cId="2854043672" sldId="904"/>
            <ac:spMk id="2" creationId="{00000000-0000-0000-0000-000000000000}"/>
          </ac:spMkLst>
        </pc:spChg>
        <pc:spChg chg="del">
          <ac:chgData name="Broder MHS, Gail B" userId="3f43db56-9360-41d7-b691-f005f977af62" providerId="ADAL" clId="{D83AC73D-9640-4A79-AD3A-59A434FAE0EF}" dt="2022-08-15T22:09:53.544" v="639" actId="478"/>
          <ac:spMkLst>
            <pc:docMk/>
            <pc:sldMk cId="2854043672" sldId="904"/>
            <ac:spMk id="6" creationId="{00000000-0000-0000-0000-000000000000}"/>
          </ac:spMkLst>
        </pc:spChg>
        <pc:picChg chg="mod">
          <ac:chgData name="Broder MHS, Gail B" userId="3f43db56-9360-41d7-b691-f005f977af62" providerId="ADAL" clId="{D83AC73D-9640-4A79-AD3A-59A434FAE0EF}" dt="2022-08-15T22:09:49.536" v="638" actId="1076"/>
          <ac:picMkLst>
            <pc:docMk/>
            <pc:sldMk cId="2854043672" sldId="904"/>
            <ac:picMk id="7" creationId="{00000000-0000-0000-0000-000000000000}"/>
          </ac:picMkLst>
        </pc:picChg>
      </pc:sldChg>
      <pc:sldChg chg="addSp delSp modSp add mod">
        <pc:chgData name="Broder MHS, Gail B" userId="3f43db56-9360-41d7-b691-f005f977af62" providerId="ADAL" clId="{D83AC73D-9640-4A79-AD3A-59A434FAE0EF}" dt="2022-08-15T22:13:02.459" v="692" actId="14100"/>
        <pc:sldMkLst>
          <pc:docMk/>
          <pc:sldMk cId="3138732590" sldId="905"/>
        </pc:sldMkLst>
        <pc:spChg chg="mod">
          <ac:chgData name="Broder MHS, Gail B" userId="3f43db56-9360-41d7-b691-f005f977af62" providerId="ADAL" clId="{D83AC73D-9640-4A79-AD3A-59A434FAE0EF}" dt="2022-08-15T22:13:02.459" v="692" actId="14100"/>
          <ac:spMkLst>
            <pc:docMk/>
            <pc:sldMk cId="3138732590" sldId="905"/>
            <ac:spMk id="2" creationId="{00000000-0000-0000-0000-000000000000}"/>
          </ac:spMkLst>
        </pc:spChg>
        <pc:spChg chg="del">
          <ac:chgData name="Broder MHS, Gail B" userId="3f43db56-9360-41d7-b691-f005f977af62" providerId="ADAL" clId="{D83AC73D-9640-4A79-AD3A-59A434FAE0EF}" dt="2022-08-15T22:12:50.762" v="688" actId="478"/>
          <ac:spMkLst>
            <pc:docMk/>
            <pc:sldMk cId="3138732590" sldId="905"/>
            <ac:spMk id="3" creationId="{00000000-0000-0000-0000-000000000000}"/>
          </ac:spMkLst>
        </pc:spChg>
        <pc:spChg chg="add del mod">
          <ac:chgData name="Broder MHS, Gail B" userId="3f43db56-9360-41d7-b691-f005f977af62" providerId="ADAL" clId="{D83AC73D-9640-4A79-AD3A-59A434FAE0EF}" dt="2022-08-15T22:12:47.260" v="687" actId="478"/>
          <ac:spMkLst>
            <pc:docMk/>
            <pc:sldMk cId="3138732590" sldId="905"/>
            <ac:spMk id="6" creationId="{13BE348A-8D95-4E92-9D7C-72F2CF9427AE}"/>
          </ac:spMkLst>
        </pc:spChg>
        <pc:picChg chg="add del mod">
          <ac:chgData name="Broder MHS, Gail B" userId="3f43db56-9360-41d7-b691-f005f977af62" providerId="ADAL" clId="{D83AC73D-9640-4A79-AD3A-59A434FAE0EF}" dt="2022-08-15T22:12:47.260" v="687" actId="478"/>
          <ac:picMkLst>
            <pc:docMk/>
            <pc:sldMk cId="3138732590" sldId="905"/>
            <ac:picMk id="5" creationId="{00000000-0000-0000-0000-000000000000}"/>
          </ac:picMkLst>
        </pc:picChg>
      </pc:sldChg>
      <pc:sldChg chg="delSp add mod">
        <pc:chgData name="Broder MHS, Gail B" userId="3f43db56-9360-41d7-b691-f005f977af62" providerId="ADAL" clId="{D83AC73D-9640-4A79-AD3A-59A434FAE0EF}" dt="2022-08-15T22:27:49.700" v="1485" actId="478"/>
        <pc:sldMkLst>
          <pc:docMk/>
          <pc:sldMk cId="2548479196" sldId="906"/>
        </pc:sldMkLst>
        <pc:spChg chg="del">
          <ac:chgData name="Broder MHS, Gail B" userId="3f43db56-9360-41d7-b691-f005f977af62" providerId="ADAL" clId="{D83AC73D-9640-4A79-AD3A-59A434FAE0EF}" dt="2022-08-15T22:27:49.700" v="1485" actId="478"/>
          <ac:spMkLst>
            <pc:docMk/>
            <pc:sldMk cId="2548479196" sldId="906"/>
            <ac:spMk id="6" creationId="{00000000-0000-0000-0000-000000000000}"/>
          </ac:spMkLst>
        </pc:spChg>
      </pc:sldChg>
      <pc:sldChg chg="delSp modSp add mod delCm">
        <pc:chgData name="Broder MHS, Gail B" userId="3f43db56-9360-41d7-b691-f005f977af62" providerId="ADAL" clId="{D83AC73D-9640-4A79-AD3A-59A434FAE0EF}" dt="2022-08-15T22:27:53.076" v="1486" actId="478"/>
        <pc:sldMkLst>
          <pc:docMk/>
          <pc:sldMk cId="3319508042" sldId="907"/>
        </pc:sldMkLst>
        <pc:spChg chg="mod">
          <ac:chgData name="Broder MHS, Gail B" userId="3f43db56-9360-41d7-b691-f005f977af62" providerId="ADAL" clId="{D83AC73D-9640-4A79-AD3A-59A434FAE0EF}" dt="2022-08-15T22:13:56.583" v="695" actId="27636"/>
          <ac:spMkLst>
            <pc:docMk/>
            <pc:sldMk cId="3319508042" sldId="907"/>
            <ac:spMk id="2" creationId="{00000000-0000-0000-0000-000000000000}"/>
          </ac:spMkLst>
        </pc:spChg>
        <pc:spChg chg="del">
          <ac:chgData name="Broder MHS, Gail B" userId="3f43db56-9360-41d7-b691-f005f977af62" providerId="ADAL" clId="{D83AC73D-9640-4A79-AD3A-59A434FAE0EF}" dt="2022-08-15T22:27:53.076" v="1486" actId="478"/>
          <ac:spMkLst>
            <pc:docMk/>
            <pc:sldMk cId="3319508042" sldId="907"/>
            <ac:spMk id="5" creationId="{00000000-0000-0000-0000-000000000000}"/>
          </ac:spMkLst>
        </pc:spChg>
      </pc:sldChg>
      <pc:sldChg chg="addSp delSp modSp add del mod">
        <pc:chgData name="Broder MHS, Gail B" userId="3f43db56-9360-41d7-b691-f005f977af62" providerId="ADAL" clId="{D83AC73D-9640-4A79-AD3A-59A434FAE0EF}" dt="2022-08-15T22:17:52.588" v="763" actId="47"/>
        <pc:sldMkLst>
          <pc:docMk/>
          <pc:sldMk cId="833316946" sldId="908"/>
        </pc:sldMkLst>
        <pc:spChg chg="del">
          <ac:chgData name="Broder MHS, Gail B" userId="3f43db56-9360-41d7-b691-f005f977af62" providerId="ADAL" clId="{D83AC73D-9640-4A79-AD3A-59A434FAE0EF}" dt="2022-08-15T22:15:21.052" v="722" actId="478"/>
          <ac:spMkLst>
            <pc:docMk/>
            <pc:sldMk cId="833316946" sldId="908"/>
            <ac:spMk id="2" creationId="{76A00476-96D2-4DDF-ACB6-75586271D361}"/>
          </ac:spMkLst>
        </pc:spChg>
        <pc:spChg chg="add del mod">
          <ac:chgData name="Broder MHS, Gail B" userId="3f43db56-9360-41d7-b691-f005f977af62" providerId="ADAL" clId="{D83AC73D-9640-4A79-AD3A-59A434FAE0EF}" dt="2022-08-15T22:15:23.836" v="723" actId="478"/>
          <ac:spMkLst>
            <pc:docMk/>
            <pc:sldMk cId="833316946" sldId="908"/>
            <ac:spMk id="3" creationId="{A0884FDB-3C27-4319-9B7B-76F356029CFE}"/>
          </ac:spMkLst>
        </pc:spChg>
        <pc:spChg chg="del">
          <ac:chgData name="Broder MHS, Gail B" userId="3f43db56-9360-41d7-b691-f005f977af62" providerId="ADAL" clId="{D83AC73D-9640-4A79-AD3A-59A434FAE0EF}" dt="2022-08-15T22:15:29.652" v="724" actId="21"/>
          <ac:spMkLst>
            <pc:docMk/>
            <pc:sldMk cId="833316946" sldId="908"/>
            <ac:spMk id="5" creationId="{A5469268-C224-4043-8EAB-FC150A0F34EF}"/>
          </ac:spMkLst>
        </pc:spChg>
        <pc:spChg chg="del">
          <ac:chgData name="Broder MHS, Gail B" userId="3f43db56-9360-41d7-b691-f005f977af62" providerId="ADAL" clId="{D83AC73D-9640-4A79-AD3A-59A434FAE0EF}" dt="2022-08-15T22:15:29.652" v="724" actId="21"/>
          <ac:spMkLst>
            <pc:docMk/>
            <pc:sldMk cId="833316946" sldId="908"/>
            <ac:spMk id="17" creationId="{435F5F4D-32D0-4821-B394-AF9C80DCCBE1}"/>
          </ac:spMkLst>
        </pc:spChg>
        <pc:spChg chg="del">
          <ac:chgData name="Broder MHS, Gail B" userId="3f43db56-9360-41d7-b691-f005f977af62" providerId="ADAL" clId="{D83AC73D-9640-4A79-AD3A-59A434FAE0EF}" dt="2022-08-15T22:15:29.652" v="724" actId="21"/>
          <ac:spMkLst>
            <pc:docMk/>
            <pc:sldMk cId="833316946" sldId="908"/>
            <ac:spMk id="18" creationId="{D027FE64-4D11-4147-8151-77C459A970FC}"/>
          </ac:spMkLst>
        </pc:spChg>
        <pc:spChg chg="del">
          <ac:chgData name="Broder MHS, Gail B" userId="3f43db56-9360-41d7-b691-f005f977af62" providerId="ADAL" clId="{D83AC73D-9640-4A79-AD3A-59A434FAE0EF}" dt="2022-08-15T22:15:29.652" v="724" actId="21"/>
          <ac:spMkLst>
            <pc:docMk/>
            <pc:sldMk cId="833316946" sldId="908"/>
            <ac:spMk id="19" creationId="{2F833CDA-890A-4830-B9EC-C1BDCDEBB50B}"/>
          </ac:spMkLst>
        </pc:spChg>
        <pc:spChg chg="del">
          <ac:chgData name="Broder MHS, Gail B" userId="3f43db56-9360-41d7-b691-f005f977af62" providerId="ADAL" clId="{D83AC73D-9640-4A79-AD3A-59A434FAE0EF}" dt="2022-08-15T22:15:29.652" v="724" actId="21"/>
          <ac:spMkLst>
            <pc:docMk/>
            <pc:sldMk cId="833316946" sldId="908"/>
            <ac:spMk id="20" creationId="{88AFB2ED-DF8A-49B4-8862-D8F4696BF8E1}"/>
          </ac:spMkLst>
        </pc:spChg>
        <pc:spChg chg="del">
          <ac:chgData name="Broder MHS, Gail B" userId="3f43db56-9360-41d7-b691-f005f977af62" providerId="ADAL" clId="{D83AC73D-9640-4A79-AD3A-59A434FAE0EF}" dt="2022-08-15T22:15:29.652" v="724" actId="21"/>
          <ac:spMkLst>
            <pc:docMk/>
            <pc:sldMk cId="833316946" sldId="908"/>
            <ac:spMk id="21" creationId="{F9A2B526-9AE9-4FE5-B668-0ACE97967986}"/>
          </ac:spMkLst>
        </pc:spChg>
        <pc:spChg chg="del">
          <ac:chgData name="Broder MHS, Gail B" userId="3f43db56-9360-41d7-b691-f005f977af62" providerId="ADAL" clId="{D83AC73D-9640-4A79-AD3A-59A434FAE0EF}" dt="2022-08-15T22:15:29.652" v="724" actId="21"/>
          <ac:spMkLst>
            <pc:docMk/>
            <pc:sldMk cId="833316946" sldId="908"/>
            <ac:spMk id="22" creationId="{84647FC3-5F96-433C-B212-12D4F00F8BC5}"/>
          </ac:spMkLst>
        </pc:spChg>
        <pc:spChg chg="del">
          <ac:chgData name="Broder MHS, Gail B" userId="3f43db56-9360-41d7-b691-f005f977af62" providerId="ADAL" clId="{D83AC73D-9640-4A79-AD3A-59A434FAE0EF}" dt="2022-08-15T22:15:29.652" v="724" actId="21"/>
          <ac:spMkLst>
            <pc:docMk/>
            <pc:sldMk cId="833316946" sldId="908"/>
            <ac:spMk id="43" creationId="{A150099F-337F-4779-9B90-7FB3FDF6F35B}"/>
          </ac:spMkLst>
        </pc:spChg>
        <pc:spChg chg="del">
          <ac:chgData name="Broder MHS, Gail B" userId="3f43db56-9360-41d7-b691-f005f977af62" providerId="ADAL" clId="{D83AC73D-9640-4A79-AD3A-59A434FAE0EF}" dt="2022-08-15T22:15:29.652" v="724" actId="21"/>
          <ac:spMkLst>
            <pc:docMk/>
            <pc:sldMk cId="833316946" sldId="908"/>
            <ac:spMk id="47" creationId="{B0AC8F8B-1199-4A7E-A226-D5F1285E4DC0}"/>
          </ac:spMkLst>
        </pc:spChg>
        <pc:spChg chg="del">
          <ac:chgData name="Broder MHS, Gail B" userId="3f43db56-9360-41d7-b691-f005f977af62" providerId="ADAL" clId="{D83AC73D-9640-4A79-AD3A-59A434FAE0EF}" dt="2022-08-15T22:15:29.652" v="724" actId="21"/>
          <ac:spMkLst>
            <pc:docMk/>
            <pc:sldMk cId="833316946" sldId="908"/>
            <ac:spMk id="48" creationId="{B946ECAE-8AA6-41C9-8CF8-D580CFE0DC34}"/>
          </ac:spMkLst>
        </pc:spChg>
        <pc:spChg chg="del">
          <ac:chgData name="Broder MHS, Gail B" userId="3f43db56-9360-41d7-b691-f005f977af62" providerId="ADAL" clId="{D83AC73D-9640-4A79-AD3A-59A434FAE0EF}" dt="2022-08-15T22:15:29.652" v="724" actId="21"/>
          <ac:spMkLst>
            <pc:docMk/>
            <pc:sldMk cId="833316946" sldId="908"/>
            <ac:spMk id="49" creationId="{9A899E0A-1D39-4401-A112-74155B95E5BE}"/>
          </ac:spMkLst>
        </pc:spChg>
        <pc:spChg chg="del">
          <ac:chgData name="Broder MHS, Gail B" userId="3f43db56-9360-41d7-b691-f005f977af62" providerId="ADAL" clId="{D83AC73D-9640-4A79-AD3A-59A434FAE0EF}" dt="2022-08-15T22:15:29.652" v="724" actId="21"/>
          <ac:spMkLst>
            <pc:docMk/>
            <pc:sldMk cId="833316946" sldId="908"/>
            <ac:spMk id="50" creationId="{2C7CDBC6-8D6D-4ED9-BA69-50636396A4C9}"/>
          </ac:spMkLst>
        </pc:spChg>
        <pc:spChg chg="del">
          <ac:chgData name="Broder MHS, Gail B" userId="3f43db56-9360-41d7-b691-f005f977af62" providerId="ADAL" clId="{D83AC73D-9640-4A79-AD3A-59A434FAE0EF}" dt="2022-08-15T22:15:29.652" v="724" actId="21"/>
          <ac:spMkLst>
            <pc:docMk/>
            <pc:sldMk cId="833316946" sldId="908"/>
            <ac:spMk id="51" creationId="{D8C3514E-83F0-491A-8F3A-5D2185097B04}"/>
          </ac:spMkLst>
        </pc:spChg>
        <pc:spChg chg="del">
          <ac:chgData name="Broder MHS, Gail B" userId="3f43db56-9360-41d7-b691-f005f977af62" providerId="ADAL" clId="{D83AC73D-9640-4A79-AD3A-59A434FAE0EF}" dt="2022-08-15T22:15:29.652" v="724" actId="21"/>
          <ac:spMkLst>
            <pc:docMk/>
            <pc:sldMk cId="833316946" sldId="908"/>
            <ac:spMk id="52" creationId="{E4F8296F-E04F-4628-A91E-CE14B9A0A9C4}"/>
          </ac:spMkLst>
        </pc:spChg>
        <pc:picChg chg="del">
          <ac:chgData name="Broder MHS, Gail B" userId="3f43db56-9360-41d7-b691-f005f977af62" providerId="ADAL" clId="{D83AC73D-9640-4A79-AD3A-59A434FAE0EF}" dt="2022-08-15T22:15:29.652" v="724" actId="21"/>
          <ac:picMkLst>
            <pc:docMk/>
            <pc:sldMk cId="833316946" sldId="908"/>
            <ac:picMk id="7" creationId="{D8BCF151-4CD0-45AE-9C47-C5D32B76DF1C}"/>
          </ac:picMkLst>
        </pc:picChg>
        <pc:picChg chg="del">
          <ac:chgData name="Broder MHS, Gail B" userId="3f43db56-9360-41d7-b691-f005f977af62" providerId="ADAL" clId="{D83AC73D-9640-4A79-AD3A-59A434FAE0EF}" dt="2022-08-15T22:15:29.652" v="724" actId="21"/>
          <ac:picMkLst>
            <pc:docMk/>
            <pc:sldMk cId="833316946" sldId="908"/>
            <ac:picMk id="8" creationId="{ABB02DCF-6DCC-465F-B959-727E03D6ABDE}"/>
          </ac:picMkLst>
        </pc:picChg>
        <pc:picChg chg="del mod">
          <ac:chgData name="Broder MHS, Gail B" userId="3f43db56-9360-41d7-b691-f005f977af62" providerId="ADAL" clId="{D83AC73D-9640-4A79-AD3A-59A434FAE0EF}" dt="2022-08-15T22:15:29.652" v="724" actId="21"/>
          <ac:picMkLst>
            <pc:docMk/>
            <pc:sldMk cId="833316946" sldId="908"/>
            <ac:picMk id="9" creationId="{F4E2FDBA-C81D-4DFF-8ADE-755D2A19B045}"/>
          </ac:picMkLst>
        </pc:picChg>
        <pc:picChg chg="del">
          <ac:chgData name="Broder MHS, Gail B" userId="3f43db56-9360-41d7-b691-f005f977af62" providerId="ADAL" clId="{D83AC73D-9640-4A79-AD3A-59A434FAE0EF}" dt="2022-08-15T22:15:29.652" v="724" actId="21"/>
          <ac:picMkLst>
            <pc:docMk/>
            <pc:sldMk cId="833316946" sldId="908"/>
            <ac:picMk id="10" creationId="{AFA05208-9833-4A09-A470-6AF63836CADB}"/>
          </ac:picMkLst>
        </pc:picChg>
        <pc:picChg chg="del">
          <ac:chgData name="Broder MHS, Gail B" userId="3f43db56-9360-41d7-b691-f005f977af62" providerId="ADAL" clId="{D83AC73D-9640-4A79-AD3A-59A434FAE0EF}" dt="2022-08-15T22:15:29.652" v="724" actId="21"/>
          <ac:picMkLst>
            <pc:docMk/>
            <pc:sldMk cId="833316946" sldId="908"/>
            <ac:picMk id="11" creationId="{E74733F7-D477-43D5-A8F4-629A1E2D0922}"/>
          </ac:picMkLst>
        </pc:picChg>
        <pc:picChg chg="del">
          <ac:chgData name="Broder MHS, Gail B" userId="3f43db56-9360-41d7-b691-f005f977af62" providerId="ADAL" clId="{D83AC73D-9640-4A79-AD3A-59A434FAE0EF}" dt="2022-08-15T22:15:29.652" v="724" actId="21"/>
          <ac:picMkLst>
            <pc:docMk/>
            <pc:sldMk cId="833316946" sldId="908"/>
            <ac:picMk id="12" creationId="{E38D971F-129C-4BC3-AA2A-3B6AB080F4E0}"/>
          </ac:picMkLst>
        </pc:picChg>
        <pc:picChg chg="del">
          <ac:chgData name="Broder MHS, Gail B" userId="3f43db56-9360-41d7-b691-f005f977af62" providerId="ADAL" clId="{D83AC73D-9640-4A79-AD3A-59A434FAE0EF}" dt="2022-08-15T22:15:29.652" v="724" actId="21"/>
          <ac:picMkLst>
            <pc:docMk/>
            <pc:sldMk cId="833316946" sldId="908"/>
            <ac:picMk id="13" creationId="{35801BB2-95BD-40AC-B791-6781A683584B}"/>
          </ac:picMkLst>
        </pc:picChg>
        <pc:picChg chg="del">
          <ac:chgData name="Broder MHS, Gail B" userId="3f43db56-9360-41d7-b691-f005f977af62" providerId="ADAL" clId="{D83AC73D-9640-4A79-AD3A-59A434FAE0EF}" dt="2022-08-15T22:15:29.652" v="724" actId="21"/>
          <ac:picMkLst>
            <pc:docMk/>
            <pc:sldMk cId="833316946" sldId="908"/>
            <ac:picMk id="14" creationId="{E3B1DB15-8EEC-401F-82CF-4DD956C01AF3}"/>
          </ac:picMkLst>
        </pc:picChg>
        <pc:picChg chg="del">
          <ac:chgData name="Broder MHS, Gail B" userId="3f43db56-9360-41d7-b691-f005f977af62" providerId="ADAL" clId="{D83AC73D-9640-4A79-AD3A-59A434FAE0EF}" dt="2022-08-15T22:15:29.652" v="724" actId="21"/>
          <ac:picMkLst>
            <pc:docMk/>
            <pc:sldMk cId="833316946" sldId="908"/>
            <ac:picMk id="15" creationId="{C4F920FA-AAED-4B14-B95D-A8D55299D022}"/>
          </ac:picMkLst>
        </pc:picChg>
        <pc:picChg chg="del">
          <ac:chgData name="Broder MHS, Gail B" userId="3f43db56-9360-41d7-b691-f005f977af62" providerId="ADAL" clId="{D83AC73D-9640-4A79-AD3A-59A434FAE0EF}" dt="2022-08-15T22:15:29.652" v="724" actId="21"/>
          <ac:picMkLst>
            <pc:docMk/>
            <pc:sldMk cId="833316946" sldId="908"/>
            <ac:picMk id="16" creationId="{FAB9F418-3B69-4B66-B910-5E8152D02C2E}"/>
          </ac:picMkLst>
        </pc:picChg>
        <pc:picChg chg="del">
          <ac:chgData name="Broder MHS, Gail B" userId="3f43db56-9360-41d7-b691-f005f977af62" providerId="ADAL" clId="{D83AC73D-9640-4A79-AD3A-59A434FAE0EF}" dt="2022-08-15T22:15:29.652" v="724" actId="21"/>
          <ac:picMkLst>
            <pc:docMk/>
            <pc:sldMk cId="833316946" sldId="908"/>
            <ac:picMk id="38" creationId="{41216B40-875C-4FB1-9029-F0364988F534}"/>
          </ac:picMkLst>
        </pc:picChg>
        <pc:picChg chg="del">
          <ac:chgData name="Broder MHS, Gail B" userId="3f43db56-9360-41d7-b691-f005f977af62" providerId="ADAL" clId="{D83AC73D-9640-4A79-AD3A-59A434FAE0EF}" dt="2022-08-15T22:15:29.652" v="724" actId="21"/>
          <ac:picMkLst>
            <pc:docMk/>
            <pc:sldMk cId="833316946" sldId="908"/>
            <ac:picMk id="39" creationId="{EB7C32C4-E628-4368-920D-DC4E928CF390}"/>
          </ac:picMkLst>
        </pc:picChg>
        <pc:picChg chg="del">
          <ac:chgData name="Broder MHS, Gail B" userId="3f43db56-9360-41d7-b691-f005f977af62" providerId="ADAL" clId="{D83AC73D-9640-4A79-AD3A-59A434FAE0EF}" dt="2022-08-15T22:15:29.652" v="724" actId="21"/>
          <ac:picMkLst>
            <pc:docMk/>
            <pc:sldMk cId="833316946" sldId="908"/>
            <ac:picMk id="40" creationId="{1BCB0119-4F84-490A-9B40-F5A8E8746A6A}"/>
          </ac:picMkLst>
        </pc:picChg>
        <pc:picChg chg="del">
          <ac:chgData name="Broder MHS, Gail B" userId="3f43db56-9360-41d7-b691-f005f977af62" providerId="ADAL" clId="{D83AC73D-9640-4A79-AD3A-59A434FAE0EF}" dt="2022-08-15T22:15:29.652" v="724" actId="21"/>
          <ac:picMkLst>
            <pc:docMk/>
            <pc:sldMk cId="833316946" sldId="908"/>
            <ac:picMk id="41" creationId="{741341B6-BFE8-4231-918C-712D1E93299A}"/>
          </ac:picMkLst>
        </pc:picChg>
        <pc:picChg chg="del">
          <ac:chgData name="Broder MHS, Gail B" userId="3f43db56-9360-41d7-b691-f005f977af62" providerId="ADAL" clId="{D83AC73D-9640-4A79-AD3A-59A434FAE0EF}" dt="2022-08-15T22:15:29.652" v="724" actId="21"/>
          <ac:picMkLst>
            <pc:docMk/>
            <pc:sldMk cId="833316946" sldId="908"/>
            <ac:picMk id="42" creationId="{C46E27E9-CA6C-4211-B37D-C0D2DC5B4051}"/>
          </ac:picMkLst>
        </pc:picChg>
        <pc:picChg chg="del">
          <ac:chgData name="Broder MHS, Gail B" userId="3f43db56-9360-41d7-b691-f005f977af62" providerId="ADAL" clId="{D83AC73D-9640-4A79-AD3A-59A434FAE0EF}" dt="2022-08-15T22:15:29.652" v="724" actId="21"/>
          <ac:picMkLst>
            <pc:docMk/>
            <pc:sldMk cId="833316946" sldId="908"/>
            <ac:picMk id="44" creationId="{964880EA-B907-4D08-B4A4-F1C145B9C286}"/>
          </ac:picMkLst>
        </pc:picChg>
        <pc:picChg chg="del">
          <ac:chgData name="Broder MHS, Gail B" userId="3f43db56-9360-41d7-b691-f005f977af62" providerId="ADAL" clId="{D83AC73D-9640-4A79-AD3A-59A434FAE0EF}" dt="2022-08-15T22:15:29.652" v="724" actId="21"/>
          <ac:picMkLst>
            <pc:docMk/>
            <pc:sldMk cId="833316946" sldId="908"/>
            <ac:picMk id="45" creationId="{A26C8955-3026-41E4-8C47-56F9ADB5B786}"/>
          </ac:picMkLst>
        </pc:picChg>
        <pc:picChg chg="del">
          <ac:chgData name="Broder MHS, Gail B" userId="3f43db56-9360-41d7-b691-f005f977af62" providerId="ADAL" clId="{D83AC73D-9640-4A79-AD3A-59A434FAE0EF}" dt="2022-08-15T22:15:29.652" v="724" actId="21"/>
          <ac:picMkLst>
            <pc:docMk/>
            <pc:sldMk cId="833316946" sldId="908"/>
            <ac:picMk id="46" creationId="{A858530A-12C2-40D7-B911-2F719D8F428A}"/>
          </ac:picMkLst>
        </pc:picChg>
      </pc:sldChg>
      <pc:sldChg chg="delSp modSp add mod delCm">
        <pc:chgData name="Broder MHS, Gail B" userId="3f43db56-9360-41d7-b691-f005f977af62" providerId="ADAL" clId="{D83AC73D-9640-4A79-AD3A-59A434FAE0EF}" dt="2022-08-15T22:28:15.268" v="1489" actId="478"/>
        <pc:sldMkLst>
          <pc:docMk/>
          <pc:sldMk cId="720358024" sldId="909"/>
        </pc:sldMkLst>
        <pc:spChg chg="mod">
          <ac:chgData name="Broder MHS, Gail B" userId="3f43db56-9360-41d7-b691-f005f977af62" providerId="ADAL" clId="{D83AC73D-9640-4A79-AD3A-59A434FAE0EF}" dt="2022-08-15T22:22:55.910" v="1407" actId="27636"/>
          <ac:spMkLst>
            <pc:docMk/>
            <pc:sldMk cId="720358024" sldId="909"/>
            <ac:spMk id="2" creationId="{00000000-0000-0000-0000-000000000000}"/>
          </ac:spMkLst>
        </pc:spChg>
        <pc:spChg chg="del">
          <ac:chgData name="Broder MHS, Gail B" userId="3f43db56-9360-41d7-b691-f005f977af62" providerId="ADAL" clId="{D83AC73D-9640-4A79-AD3A-59A434FAE0EF}" dt="2022-08-15T22:28:15.268" v="1489" actId="478"/>
          <ac:spMkLst>
            <pc:docMk/>
            <pc:sldMk cId="720358024" sldId="909"/>
            <ac:spMk id="5" creationId="{00000000-0000-0000-0000-000000000000}"/>
          </ac:spMkLst>
        </pc:spChg>
      </pc:sldChg>
      <pc:sldChg chg="delSp modSp add mod delCm modCm">
        <pc:chgData name="Broder MHS, Gail B" userId="3f43db56-9360-41d7-b691-f005f977af62" providerId="ADAL" clId="{D83AC73D-9640-4A79-AD3A-59A434FAE0EF}" dt="2022-08-15T22:28:22.741" v="1490" actId="478"/>
        <pc:sldMkLst>
          <pc:docMk/>
          <pc:sldMk cId="199708538" sldId="910"/>
        </pc:sldMkLst>
        <pc:spChg chg="mod">
          <ac:chgData name="Broder MHS, Gail B" userId="3f43db56-9360-41d7-b691-f005f977af62" providerId="ADAL" clId="{D83AC73D-9640-4A79-AD3A-59A434FAE0EF}" dt="2022-08-15T22:23:08.017" v="1415" actId="1037"/>
          <ac:spMkLst>
            <pc:docMk/>
            <pc:sldMk cId="199708538" sldId="910"/>
            <ac:spMk id="2" creationId="{00000000-0000-0000-0000-000000000000}"/>
          </ac:spMkLst>
        </pc:spChg>
        <pc:spChg chg="mod">
          <ac:chgData name="Broder MHS, Gail B" userId="3f43db56-9360-41d7-b691-f005f977af62" providerId="ADAL" clId="{D83AC73D-9640-4A79-AD3A-59A434FAE0EF}" dt="2022-08-15T22:23:29.009" v="1434" actId="14100"/>
          <ac:spMkLst>
            <pc:docMk/>
            <pc:sldMk cId="199708538" sldId="910"/>
            <ac:spMk id="3" creationId="{00000000-0000-0000-0000-000000000000}"/>
          </ac:spMkLst>
        </pc:spChg>
        <pc:spChg chg="del">
          <ac:chgData name="Broder MHS, Gail B" userId="3f43db56-9360-41d7-b691-f005f977af62" providerId="ADAL" clId="{D83AC73D-9640-4A79-AD3A-59A434FAE0EF}" dt="2022-08-15T22:28:22.741" v="1490" actId="478"/>
          <ac:spMkLst>
            <pc:docMk/>
            <pc:sldMk cId="199708538" sldId="910"/>
            <ac:spMk id="5" creationId="{00000000-0000-0000-0000-000000000000}"/>
          </ac:spMkLst>
        </pc:spChg>
        <pc:picChg chg="mod">
          <ac:chgData name="Broder MHS, Gail B" userId="3f43db56-9360-41d7-b691-f005f977af62" providerId="ADAL" clId="{D83AC73D-9640-4A79-AD3A-59A434FAE0EF}" dt="2022-08-15T22:23:36.745" v="1436" actId="1076"/>
          <ac:picMkLst>
            <pc:docMk/>
            <pc:sldMk cId="199708538" sldId="910"/>
            <ac:picMk id="8" creationId="{00000000-0000-0000-0000-000000000000}"/>
          </ac:picMkLst>
        </pc:picChg>
      </pc:sldChg>
      <pc:sldChg chg="delSp add mod modNotesTx">
        <pc:chgData name="Broder MHS, Gail B" userId="3f43db56-9360-41d7-b691-f005f977af62" providerId="ADAL" clId="{D83AC73D-9640-4A79-AD3A-59A434FAE0EF}" dt="2022-08-15T22:28:27.299" v="1491" actId="478"/>
        <pc:sldMkLst>
          <pc:docMk/>
          <pc:sldMk cId="3289130656" sldId="911"/>
        </pc:sldMkLst>
        <pc:spChg chg="del">
          <ac:chgData name="Broder MHS, Gail B" userId="3f43db56-9360-41d7-b691-f005f977af62" providerId="ADAL" clId="{D83AC73D-9640-4A79-AD3A-59A434FAE0EF}" dt="2022-08-15T22:28:27.299" v="1491" actId="478"/>
          <ac:spMkLst>
            <pc:docMk/>
            <pc:sldMk cId="3289130656" sldId="911"/>
            <ac:spMk id="5" creationId="{00000000-0000-0000-0000-000000000000}"/>
          </ac:spMkLst>
        </pc:spChg>
      </pc:sldChg>
      <pc:sldChg chg="delSp modSp add mod">
        <pc:chgData name="Broder MHS, Gail B" userId="3f43db56-9360-41d7-b691-f005f977af62" providerId="ADAL" clId="{D83AC73D-9640-4A79-AD3A-59A434FAE0EF}" dt="2022-08-15T22:28:30.900" v="1492" actId="478"/>
        <pc:sldMkLst>
          <pc:docMk/>
          <pc:sldMk cId="266627059" sldId="912"/>
        </pc:sldMkLst>
        <pc:spChg chg="mod">
          <ac:chgData name="Broder MHS, Gail B" userId="3f43db56-9360-41d7-b691-f005f977af62" providerId="ADAL" clId="{D83AC73D-9640-4A79-AD3A-59A434FAE0EF}" dt="2022-08-15T21:49:06.317" v="9" actId="27636"/>
          <ac:spMkLst>
            <pc:docMk/>
            <pc:sldMk cId="266627059" sldId="912"/>
            <ac:spMk id="2" creationId="{00000000-0000-0000-0000-000000000000}"/>
          </ac:spMkLst>
        </pc:spChg>
        <pc:spChg chg="del">
          <ac:chgData name="Broder MHS, Gail B" userId="3f43db56-9360-41d7-b691-f005f977af62" providerId="ADAL" clId="{D83AC73D-9640-4A79-AD3A-59A434FAE0EF}" dt="2022-08-15T22:28:30.900" v="1492" actId="478"/>
          <ac:spMkLst>
            <pc:docMk/>
            <pc:sldMk cId="266627059" sldId="912"/>
            <ac:spMk id="5" creationId="{00000000-0000-0000-0000-000000000000}"/>
          </ac:spMkLst>
        </pc:spChg>
      </pc:sldChg>
      <pc:sldChg chg="delSp modSp add mod delCm">
        <pc:chgData name="Broder MHS, Gail B" userId="3f43db56-9360-41d7-b691-f005f977af62" providerId="ADAL" clId="{D83AC73D-9640-4A79-AD3A-59A434FAE0EF}" dt="2022-08-15T22:28:36.852" v="1493" actId="478"/>
        <pc:sldMkLst>
          <pc:docMk/>
          <pc:sldMk cId="1845008169" sldId="913"/>
        </pc:sldMkLst>
        <pc:spChg chg="del">
          <ac:chgData name="Broder MHS, Gail B" userId="3f43db56-9360-41d7-b691-f005f977af62" providerId="ADAL" clId="{D83AC73D-9640-4A79-AD3A-59A434FAE0EF}" dt="2022-08-15T22:28:36.852" v="1493" actId="478"/>
          <ac:spMkLst>
            <pc:docMk/>
            <pc:sldMk cId="1845008169" sldId="913"/>
            <ac:spMk id="6" creationId="{00000000-0000-0000-0000-000000000000}"/>
          </ac:spMkLst>
        </pc:spChg>
        <pc:spChg chg="mod">
          <ac:chgData name="Broder MHS, Gail B" userId="3f43db56-9360-41d7-b691-f005f977af62" providerId="ADAL" clId="{D83AC73D-9640-4A79-AD3A-59A434FAE0EF}" dt="2022-08-15T21:49:06.323" v="10" actId="27636"/>
          <ac:spMkLst>
            <pc:docMk/>
            <pc:sldMk cId="1845008169" sldId="913"/>
            <ac:spMk id="7" creationId="{00000000-0000-0000-0000-000000000000}"/>
          </ac:spMkLst>
        </pc:spChg>
      </pc:sldChg>
      <pc:sldChg chg="delSp modSp add mod">
        <pc:chgData name="Broder MHS, Gail B" userId="3f43db56-9360-41d7-b691-f005f977af62" providerId="ADAL" clId="{D83AC73D-9640-4A79-AD3A-59A434FAE0EF}" dt="2022-08-15T22:28:42.660" v="1494" actId="478"/>
        <pc:sldMkLst>
          <pc:docMk/>
          <pc:sldMk cId="1202218922" sldId="914"/>
        </pc:sldMkLst>
        <pc:spChg chg="mod">
          <ac:chgData name="Broder MHS, Gail B" userId="3f43db56-9360-41d7-b691-f005f977af62" providerId="ADAL" clId="{D83AC73D-9640-4A79-AD3A-59A434FAE0EF}" dt="2022-08-15T22:26:35.699" v="1466" actId="14100"/>
          <ac:spMkLst>
            <pc:docMk/>
            <pc:sldMk cId="1202218922" sldId="914"/>
            <ac:spMk id="2" creationId="{00000000-0000-0000-0000-000000000000}"/>
          </ac:spMkLst>
        </pc:spChg>
        <pc:spChg chg="mod">
          <ac:chgData name="Broder MHS, Gail B" userId="3f43db56-9360-41d7-b691-f005f977af62" providerId="ADAL" clId="{D83AC73D-9640-4A79-AD3A-59A434FAE0EF}" dt="2022-08-15T22:26:40.549" v="1475" actId="6549"/>
          <ac:spMkLst>
            <pc:docMk/>
            <pc:sldMk cId="1202218922" sldId="914"/>
            <ac:spMk id="3" creationId="{00000000-0000-0000-0000-000000000000}"/>
          </ac:spMkLst>
        </pc:spChg>
        <pc:spChg chg="del">
          <ac:chgData name="Broder MHS, Gail B" userId="3f43db56-9360-41d7-b691-f005f977af62" providerId="ADAL" clId="{D83AC73D-9640-4A79-AD3A-59A434FAE0EF}" dt="2022-08-15T22:28:42.660" v="1494" actId="478"/>
          <ac:spMkLst>
            <pc:docMk/>
            <pc:sldMk cId="1202218922" sldId="914"/>
            <ac:spMk id="5" creationId="{00000000-0000-0000-0000-000000000000}"/>
          </ac:spMkLst>
        </pc:spChg>
        <pc:spChg chg="mod">
          <ac:chgData name="Broder MHS, Gail B" userId="3f43db56-9360-41d7-b691-f005f977af62" providerId="ADAL" clId="{D83AC73D-9640-4A79-AD3A-59A434FAE0EF}" dt="2022-08-15T22:26:45.559" v="1476" actId="207"/>
          <ac:spMkLst>
            <pc:docMk/>
            <pc:sldMk cId="1202218922" sldId="914"/>
            <ac:spMk id="6" creationId="{00000000-0000-0000-0000-000000000000}"/>
          </ac:spMkLst>
        </pc:spChg>
        <pc:spChg chg="mod">
          <ac:chgData name="Broder MHS, Gail B" userId="3f43db56-9360-41d7-b691-f005f977af62" providerId="ADAL" clId="{D83AC73D-9640-4A79-AD3A-59A434FAE0EF}" dt="2022-08-15T22:27:03.670" v="1479" actId="207"/>
          <ac:spMkLst>
            <pc:docMk/>
            <pc:sldMk cId="1202218922" sldId="914"/>
            <ac:spMk id="7" creationId="{00000000-0000-0000-0000-000000000000}"/>
          </ac:spMkLst>
        </pc:spChg>
        <pc:spChg chg="mod">
          <ac:chgData name="Broder MHS, Gail B" userId="3f43db56-9360-41d7-b691-f005f977af62" providerId="ADAL" clId="{D83AC73D-9640-4A79-AD3A-59A434FAE0EF}" dt="2022-08-15T22:26:48.350" v="1477" actId="207"/>
          <ac:spMkLst>
            <pc:docMk/>
            <pc:sldMk cId="1202218922" sldId="914"/>
            <ac:spMk id="11" creationId="{00000000-0000-0000-0000-000000000000}"/>
          </ac:spMkLst>
        </pc:spChg>
        <pc:spChg chg="mod">
          <ac:chgData name="Broder MHS, Gail B" userId="3f43db56-9360-41d7-b691-f005f977af62" providerId="ADAL" clId="{D83AC73D-9640-4A79-AD3A-59A434FAE0EF}" dt="2022-08-15T22:27:07.663" v="1480" actId="207"/>
          <ac:spMkLst>
            <pc:docMk/>
            <pc:sldMk cId="1202218922" sldId="914"/>
            <ac:spMk id="12" creationId="{00000000-0000-0000-0000-000000000000}"/>
          </ac:spMkLst>
        </pc:spChg>
        <pc:spChg chg="mod">
          <ac:chgData name="Broder MHS, Gail B" userId="3f43db56-9360-41d7-b691-f005f977af62" providerId="ADAL" clId="{D83AC73D-9640-4A79-AD3A-59A434FAE0EF}" dt="2022-08-15T22:27:23.945" v="1482" actId="207"/>
          <ac:spMkLst>
            <pc:docMk/>
            <pc:sldMk cId="1202218922" sldId="914"/>
            <ac:spMk id="15" creationId="{00000000-0000-0000-0000-000000000000}"/>
          </ac:spMkLst>
        </pc:spChg>
        <pc:spChg chg="mod">
          <ac:chgData name="Broder MHS, Gail B" userId="3f43db56-9360-41d7-b691-f005f977af62" providerId="ADAL" clId="{D83AC73D-9640-4A79-AD3A-59A434FAE0EF}" dt="2022-08-15T22:27:29.935" v="1483" actId="207"/>
          <ac:spMkLst>
            <pc:docMk/>
            <pc:sldMk cId="1202218922" sldId="914"/>
            <ac:spMk id="16" creationId="{00000000-0000-0000-0000-000000000000}"/>
          </ac:spMkLst>
        </pc:spChg>
        <pc:grpChg chg="mod">
          <ac:chgData name="Broder MHS, Gail B" userId="3f43db56-9360-41d7-b691-f005f977af62" providerId="ADAL" clId="{D83AC73D-9640-4A79-AD3A-59A434FAE0EF}" dt="2022-08-15T22:26:45.559" v="1476" actId="207"/>
          <ac:grpSpMkLst>
            <pc:docMk/>
            <pc:sldMk cId="1202218922" sldId="914"/>
            <ac:grpSpMk id="8" creationId="{00000000-0000-0000-0000-000000000000}"/>
          </ac:grpSpMkLst>
        </pc:grpChg>
        <pc:grpChg chg="mod">
          <ac:chgData name="Broder MHS, Gail B" userId="3f43db56-9360-41d7-b691-f005f977af62" providerId="ADAL" clId="{D83AC73D-9640-4A79-AD3A-59A434FAE0EF}" dt="2022-08-15T22:26:48.350" v="1477" actId="207"/>
          <ac:grpSpMkLst>
            <pc:docMk/>
            <pc:sldMk cId="1202218922" sldId="914"/>
            <ac:grpSpMk id="10" creationId="{00000000-0000-0000-0000-000000000000}"/>
          </ac:grpSpMkLst>
        </pc:grpChg>
        <pc:grpChg chg="mod">
          <ac:chgData name="Broder MHS, Gail B" userId="3f43db56-9360-41d7-b691-f005f977af62" providerId="ADAL" clId="{D83AC73D-9640-4A79-AD3A-59A434FAE0EF}" dt="2022-08-15T22:27:35.188" v="1484" actId="1076"/>
          <ac:grpSpMkLst>
            <pc:docMk/>
            <pc:sldMk cId="1202218922" sldId="914"/>
            <ac:grpSpMk id="14" creationId="{00000000-0000-0000-0000-000000000000}"/>
          </ac:grpSpMkLst>
        </pc:grpChg>
      </pc:sldChg>
      <pc:sldChg chg="modSp add mod">
        <pc:chgData name="Broder MHS, Gail B" userId="3f43db56-9360-41d7-b691-f005f977af62" providerId="ADAL" clId="{D83AC73D-9640-4A79-AD3A-59A434FAE0EF}" dt="2022-08-15T22:28:59.516" v="1509" actId="1038"/>
        <pc:sldMkLst>
          <pc:docMk/>
          <pc:sldMk cId="4279201832" sldId="915"/>
        </pc:sldMkLst>
        <pc:spChg chg="mod">
          <ac:chgData name="Broder MHS, Gail B" userId="3f43db56-9360-41d7-b691-f005f977af62" providerId="ADAL" clId="{D83AC73D-9640-4A79-AD3A-59A434FAE0EF}" dt="2022-08-15T22:28:56.077" v="1495" actId="1076"/>
          <ac:spMkLst>
            <pc:docMk/>
            <pc:sldMk cId="4279201832" sldId="915"/>
            <ac:spMk id="2" creationId="{00000000-0000-0000-0000-000000000000}"/>
          </ac:spMkLst>
        </pc:spChg>
        <pc:picChg chg="mod">
          <ac:chgData name="Broder MHS, Gail B" userId="3f43db56-9360-41d7-b691-f005f977af62" providerId="ADAL" clId="{D83AC73D-9640-4A79-AD3A-59A434FAE0EF}" dt="2022-08-15T22:28:59.516" v="1509" actId="1038"/>
          <ac:picMkLst>
            <pc:docMk/>
            <pc:sldMk cId="4279201832" sldId="915"/>
            <ac:picMk id="7" creationId="{00000000-0000-0000-0000-000000000000}"/>
          </ac:picMkLst>
        </pc:picChg>
      </pc:sldChg>
      <pc:sldChg chg="delSp modSp add mod delCm modCm modNotesTx">
        <pc:chgData name="Broder MHS, Gail B" userId="3f43db56-9360-41d7-b691-f005f977af62" providerId="ADAL" clId="{D83AC73D-9640-4A79-AD3A-59A434FAE0EF}" dt="2022-08-15T22:31:44.880" v="1695"/>
        <pc:sldMkLst>
          <pc:docMk/>
          <pc:sldMk cId="816934349" sldId="916"/>
        </pc:sldMkLst>
        <pc:spChg chg="mod">
          <ac:chgData name="Broder MHS, Gail B" userId="3f43db56-9360-41d7-b691-f005f977af62" providerId="ADAL" clId="{D83AC73D-9640-4A79-AD3A-59A434FAE0EF}" dt="2022-08-15T22:30:33.321" v="1562" actId="27636"/>
          <ac:spMkLst>
            <pc:docMk/>
            <pc:sldMk cId="816934349" sldId="916"/>
            <ac:spMk id="2" creationId="{00000000-0000-0000-0000-000000000000}"/>
          </ac:spMkLst>
        </pc:spChg>
        <pc:spChg chg="mod">
          <ac:chgData name="Broder MHS, Gail B" userId="3f43db56-9360-41d7-b691-f005f977af62" providerId="ADAL" clId="{D83AC73D-9640-4A79-AD3A-59A434FAE0EF}" dt="2022-08-15T22:30:41.126" v="1564" actId="14100"/>
          <ac:spMkLst>
            <pc:docMk/>
            <pc:sldMk cId="816934349" sldId="916"/>
            <ac:spMk id="3" creationId="{00000000-0000-0000-0000-000000000000}"/>
          </ac:spMkLst>
        </pc:spChg>
        <pc:spChg chg="del">
          <ac:chgData name="Broder MHS, Gail B" userId="3f43db56-9360-41d7-b691-f005f977af62" providerId="ADAL" clId="{D83AC73D-9640-4A79-AD3A-59A434FAE0EF}" dt="2022-08-15T22:30:14.726" v="1537" actId="478"/>
          <ac:spMkLst>
            <pc:docMk/>
            <pc:sldMk cId="816934349" sldId="916"/>
            <ac:spMk id="5" creationId="{00000000-0000-0000-0000-000000000000}"/>
          </ac:spMkLst>
        </pc:spChg>
        <pc:spChg chg="mod">
          <ac:chgData name="Broder MHS, Gail B" userId="3f43db56-9360-41d7-b691-f005f977af62" providerId="ADAL" clId="{D83AC73D-9640-4A79-AD3A-59A434FAE0EF}" dt="2022-08-15T22:30:45.966" v="1565" actId="1076"/>
          <ac:spMkLst>
            <pc:docMk/>
            <pc:sldMk cId="816934349" sldId="916"/>
            <ac:spMk id="14" creationId="{00000000-0000-0000-0000-000000000000}"/>
          </ac:spMkLst>
        </pc:spChg>
        <pc:spChg chg="mod">
          <ac:chgData name="Broder MHS, Gail B" userId="3f43db56-9360-41d7-b691-f005f977af62" providerId="ADAL" clId="{D83AC73D-9640-4A79-AD3A-59A434FAE0EF}" dt="2022-08-15T22:30:21.865" v="1559" actId="1037"/>
          <ac:spMkLst>
            <pc:docMk/>
            <pc:sldMk cId="816934349" sldId="916"/>
            <ac:spMk id="15" creationId="{00000000-0000-0000-0000-000000000000}"/>
          </ac:spMkLst>
        </pc:spChg>
        <pc:spChg chg="mod">
          <ac:chgData name="Broder MHS, Gail B" userId="3f43db56-9360-41d7-b691-f005f977af62" providerId="ADAL" clId="{D83AC73D-9640-4A79-AD3A-59A434FAE0EF}" dt="2022-08-15T22:30:21.865" v="1559" actId="1037"/>
          <ac:spMkLst>
            <pc:docMk/>
            <pc:sldMk cId="816934349" sldId="916"/>
            <ac:spMk id="16" creationId="{00000000-0000-0000-0000-000000000000}"/>
          </ac:spMkLst>
        </pc:spChg>
        <pc:picChg chg="mod">
          <ac:chgData name="Broder MHS, Gail B" userId="3f43db56-9360-41d7-b691-f005f977af62" providerId="ADAL" clId="{D83AC73D-9640-4A79-AD3A-59A434FAE0EF}" dt="2022-08-15T22:30:21.865" v="1559" actId="1037"/>
          <ac:picMkLst>
            <pc:docMk/>
            <pc:sldMk cId="816934349" sldId="916"/>
            <ac:picMk id="8" creationId="{00000000-0000-0000-0000-000000000000}"/>
          </ac:picMkLst>
        </pc:picChg>
        <pc:picChg chg="mod">
          <ac:chgData name="Broder MHS, Gail B" userId="3f43db56-9360-41d7-b691-f005f977af62" providerId="ADAL" clId="{D83AC73D-9640-4A79-AD3A-59A434FAE0EF}" dt="2022-08-15T22:30:21.865" v="1559" actId="1037"/>
          <ac:picMkLst>
            <pc:docMk/>
            <pc:sldMk cId="816934349" sldId="916"/>
            <ac:picMk id="9" creationId="{00000000-0000-0000-0000-000000000000}"/>
          </ac:picMkLst>
        </pc:picChg>
        <pc:picChg chg="mod">
          <ac:chgData name="Broder MHS, Gail B" userId="3f43db56-9360-41d7-b691-f005f977af62" providerId="ADAL" clId="{D83AC73D-9640-4A79-AD3A-59A434FAE0EF}" dt="2022-08-15T22:30:21.865" v="1559" actId="1037"/>
          <ac:picMkLst>
            <pc:docMk/>
            <pc:sldMk cId="816934349" sldId="916"/>
            <ac:picMk id="20" creationId="{00000000-0000-0000-0000-000000000000}"/>
          </ac:picMkLst>
        </pc:picChg>
      </pc:sldChg>
      <pc:sldChg chg="delSp modSp add mod">
        <pc:chgData name="Broder MHS, Gail B" userId="3f43db56-9360-41d7-b691-f005f977af62" providerId="ADAL" clId="{D83AC73D-9640-4A79-AD3A-59A434FAE0EF}" dt="2022-08-15T22:31:58.471" v="1696" actId="478"/>
        <pc:sldMkLst>
          <pc:docMk/>
          <pc:sldMk cId="2753551213" sldId="917"/>
        </pc:sldMkLst>
        <pc:spChg chg="mod">
          <ac:chgData name="Broder MHS, Gail B" userId="3f43db56-9360-41d7-b691-f005f977af62" providerId="ADAL" clId="{D83AC73D-9640-4A79-AD3A-59A434FAE0EF}" dt="2022-08-15T21:49:06.341" v="11" actId="27636"/>
          <ac:spMkLst>
            <pc:docMk/>
            <pc:sldMk cId="2753551213" sldId="917"/>
            <ac:spMk id="2" creationId="{00000000-0000-0000-0000-000000000000}"/>
          </ac:spMkLst>
        </pc:spChg>
        <pc:spChg chg="del">
          <ac:chgData name="Broder MHS, Gail B" userId="3f43db56-9360-41d7-b691-f005f977af62" providerId="ADAL" clId="{D83AC73D-9640-4A79-AD3A-59A434FAE0EF}" dt="2022-08-15T22:31:58.471" v="1696" actId="478"/>
          <ac:spMkLst>
            <pc:docMk/>
            <pc:sldMk cId="2753551213" sldId="917"/>
            <ac:spMk id="5" creationId="{00000000-0000-0000-0000-000000000000}"/>
          </ac:spMkLst>
        </pc:spChg>
      </pc:sldChg>
      <pc:sldChg chg="add del">
        <pc:chgData name="Broder MHS, Gail B" userId="3f43db56-9360-41d7-b691-f005f977af62" providerId="ADAL" clId="{D83AC73D-9640-4A79-AD3A-59A434FAE0EF}" dt="2022-08-15T22:33:29.432" v="1697" actId="47"/>
        <pc:sldMkLst>
          <pc:docMk/>
          <pc:sldMk cId="3424477153" sldId="918"/>
        </pc:sldMkLst>
      </pc:sldChg>
      <pc:sldChg chg="modSp add mod">
        <pc:chgData name="Broder MHS, Gail B" userId="3f43db56-9360-41d7-b691-f005f977af62" providerId="ADAL" clId="{D83AC73D-9640-4A79-AD3A-59A434FAE0EF}" dt="2022-08-15T22:36:10.725" v="1702" actId="207"/>
        <pc:sldMkLst>
          <pc:docMk/>
          <pc:sldMk cId="3463256151" sldId="919"/>
        </pc:sldMkLst>
        <pc:spChg chg="mod">
          <ac:chgData name="Broder MHS, Gail B" userId="3f43db56-9360-41d7-b691-f005f977af62" providerId="ADAL" clId="{D83AC73D-9640-4A79-AD3A-59A434FAE0EF}" dt="2022-08-15T22:36:10.725" v="1702" actId="207"/>
          <ac:spMkLst>
            <pc:docMk/>
            <pc:sldMk cId="3463256151" sldId="919"/>
            <ac:spMk id="8" creationId="{00000000-0000-0000-0000-000000000000}"/>
          </ac:spMkLst>
        </pc:spChg>
      </pc:sldChg>
      <pc:sldChg chg="add">
        <pc:chgData name="Broder MHS, Gail B" userId="3f43db56-9360-41d7-b691-f005f977af62" providerId="ADAL" clId="{D83AC73D-9640-4A79-AD3A-59A434FAE0EF}" dt="2022-08-15T21:48:41.629" v="5"/>
        <pc:sldMkLst>
          <pc:docMk/>
          <pc:sldMk cId="2376059854" sldId="920"/>
        </pc:sldMkLst>
      </pc:sldChg>
      <pc:sldChg chg="modSp add mod">
        <pc:chgData name="Broder MHS, Gail B" userId="3f43db56-9360-41d7-b691-f005f977af62" providerId="ADAL" clId="{D83AC73D-9640-4A79-AD3A-59A434FAE0EF}" dt="2022-08-15T22:37:58.811" v="1703" actId="1076"/>
        <pc:sldMkLst>
          <pc:docMk/>
          <pc:sldMk cId="1804275824" sldId="921"/>
        </pc:sldMkLst>
        <pc:spChg chg="mod">
          <ac:chgData name="Broder MHS, Gail B" userId="3f43db56-9360-41d7-b691-f005f977af62" providerId="ADAL" clId="{D83AC73D-9640-4A79-AD3A-59A434FAE0EF}" dt="2022-08-15T22:37:58.811" v="1703" actId="1076"/>
          <ac:spMkLst>
            <pc:docMk/>
            <pc:sldMk cId="1804275824" sldId="921"/>
            <ac:spMk id="2" creationId="{00000000-0000-0000-0000-000000000000}"/>
          </ac:spMkLst>
        </pc:spChg>
      </pc:sldChg>
      <pc:sldChg chg="addSp delSp modSp add mod modNotesTx">
        <pc:chgData name="Broder MHS, Gail B" userId="3f43db56-9360-41d7-b691-f005f977af62" providerId="ADAL" clId="{D83AC73D-9640-4A79-AD3A-59A434FAE0EF}" dt="2022-08-15T22:41:36.303" v="2162" actId="20577"/>
        <pc:sldMkLst>
          <pc:docMk/>
          <pc:sldMk cId="1023683867" sldId="922"/>
        </pc:sldMkLst>
        <pc:spChg chg="del">
          <ac:chgData name="Broder MHS, Gail B" userId="3f43db56-9360-41d7-b691-f005f977af62" providerId="ADAL" clId="{D83AC73D-9640-4A79-AD3A-59A434FAE0EF}" dt="2022-08-15T22:38:08.555" v="1704" actId="478"/>
          <ac:spMkLst>
            <pc:docMk/>
            <pc:sldMk cId="1023683867" sldId="922"/>
            <ac:spMk id="4" creationId="{00000000-0000-0000-0000-000000000000}"/>
          </ac:spMkLst>
        </pc:spChg>
        <pc:spChg chg="del">
          <ac:chgData name="Broder MHS, Gail B" userId="3f43db56-9360-41d7-b691-f005f977af62" providerId="ADAL" clId="{D83AC73D-9640-4A79-AD3A-59A434FAE0EF}" dt="2022-08-15T22:38:11.131" v="1705" actId="478"/>
          <ac:spMkLst>
            <pc:docMk/>
            <pc:sldMk cId="1023683867" sldId="922"/>
            <ac:spMk id="5" creationId="{00000000-0000-0000-0000-000000000000}"/>
          </ac:spMkLst>
        </pc:spChg>
        <pc:spChg chg="mod">
          <ac:chgData name="Broder MHS, Gail B" userId="3f43db56-9360-41d7-b691-f005f977af62" providerId="ADAL" clId="{D83AC73D-9640-4A79-AD3A-59A434FAE0EF}" dt="2022-08-15T22:39:07.164" v="1725" actId="1036"/>
          <ac:spMkLst>
            <pc:docMk/>
            <pc:sldMk cId="1023683867" sldId="922"/>
            <ac:spMk id="10" creationId="{DE035A9D-A23A-403C-9246-551B6E7A385F}"/>
          </ac:spMkLst>
        </pc:spChg>
        <pc:grpChg chg="add mod">
          <ac:chgData name="Broder MHS, Gail B" userId="3f43db56-9360-41d7-b691-f005f977af62" providerId="ADAL" clId="{D83AC73D-9640-4A79-AD3A-59A434FAE0EF}" dt="2022-08-15T22:39:07.164" v="1725" actId="1036"/>
          <ac:grpSpMkLst>
            <pc:docMk/>
            <pc:sldMk cId="1023683867" sldId="922"/>
            <ac:grpSpMk id="6" creationId="{1B3511EA-65ED-41CF-B86B-1D03E7EAE400}"/>
          </ac:grpSpMkLst>
        </pc:grpChg>
        <pc:grpChg chg="mod">
          <ac:chgData name="Broder MHS, Gail B" userId="3f43db56-9360-41d7-b691-f005f977af62" providerId="ADAL" clId="{D83AC73D-9640-4A79-AD3A-59A434FAE0EF}" dt="2022-08-15T22:39:07.164" v="1725" actId="1036"/>
          <ac:grpSpMkLst>
            <pc:docMk/>
            <pc:sldMk cId="1023683867" sldId="922"/>
            <ac:grpSpMk id="8" creationId="{7831447A-2A8F-43A0-838C-AC38A3BD0D96}"/>
          </ac:grpSpMkLst>
        </pc:grpChg>
        <pc:picChg chg="mod">
          <ac:chgData name="Broder MHS, Gail B" userId="3f43db56-9360-41d7-b691-f005f977af62" providerId="ADAL" clId="{D83AC73D-9640-4A79-AD3A-59A434FAE0EF}" dt="2022-08-15T22:39:07.164" v="1725" actId="1036"/>
          <ac:picMkLst>
            <pc:docMk/>
            <pc:sldMk cId="1023683867" sldId="922"/>
            <ac:picMk id="7" creationId="{CFECD8A3-CE2D-4BFF-872B-056CC1CA374D}"/>
          </ac:picMkLst>
        </pc:picChg>
        <pc:picChg chg="mod">
          <ac:chgData name="Broder MHS, Gail B" userId="3f43db56-9360-41d7-b691-f005f977af62" providerId="ADAL" clId="{D83AC73D-9640-4A79-AD3A-59A434FAE0EF}" dt="2022-08-15T22:39:07.164" v="1725" actId="1036"/>
          <ac:picMkLst>
            <pc:docMk/>
            <pc:sldMk cId="1023683867" sldId="922"/>
            <ac:picMk id="9" creationId="{38C94F38-9DBD-4215-A31E-38E8B71F73B6}"/>
          </ac:picMkLst>
        </pc:picChg>
        <pc:picChg chg="del mod">
          <ac:chgData name="Broder MHS, Gail B" userId="3f43db56-9360-41d7-b691-f005f977af62" providerId="ADAL" clId="{D83AC73D-9640-4A79-AD3A-59A434FAE0EF}" dt="2022-08-15T22:38:29.643" v="1709" actId="478"/>
          <ac:picMkLst>
            <pc:docMk/>
            <pc:sldMk cId="1023683867" sldId="922"/>
            <ac:picMk id="14" creationId="{00000000-0000-0000-0000-000000000000}"/>
          </ac:picMkLst>
        </pc:picChg>
        <pc:cxnChg chg="mod">
          <ac:chgData name="Broder MHS, Gail B" userId="3f43db56-9360-41d7-b691-f005f977af62" providerId="ADAL" clId="{D83AC73D-9640-4A79-AD3A-59A434FAE0EF}" dt="2022-08-15T22:39:07.164" v="1725" actId="1036"/>
          <ac:cxnSpMkLst>
            <pc:docMk/>
            <pc:sldMk cId="1023683867" sldId="922"/>
            <ac:cxnSpMk id="11" creationId="{98246646-CB0F-4270-A728-116F4B5D5386}"/>
          </ac:cxnSpMkLst>
        </pc:cxnChg>
      </pc:sldChg>
      <pc:sldChg chg="addSp modSp new mod modNotesTx">
        <pc:chgData name="Broder MHS, Gail B" userId="3f43db56-9360-41d7-b691-f005f977af62" providerId="ADAL" clId="{D83AC73D-9640-4A79-AD3A-59A434FAE0EF}" dt="2022-08-15T22:28:09.388" v="1488" actId="1076"/>
        <pc:sldMkLst>
          <pc:docMk/>
          <pc:sldMk cId="117212308" sldId="923"/>
        </pc:sldMkLst>
        <pc:spChg chg="mod">
          <ac:chgData name="Broder MHS, Gail B" userId="3f43db56-9360-41d7-b691-f005f977af62" providerId="ADAL" clId="{D83AC73D-9640-4A79-AD3A-59A434FAE0EF}" dt="2022-08-15T22:15:13.063" v="719" actId="207"/>
          <ac:spMkLst>
            <pc:docMk/>
            <pc:sldMk cId="117212308" sldId="923"/>
            <ac:spMk id="2" creationId="{9C1C916A-E2B0-465E-8ABA-E09AED7B31FF}"/>
          </ac:spMkLst>
        </pc:spChg>
        <pc:spChg chg="add mod">
          <ac:chgData name="Broder MHS, Gail B" userId="3f43db56-9360-41d7-b691-f005f977af62" providerId="ADAL" clId="{D83AC73D-9640-4A79-AD3A-59A434FAE0EF}" dt="2022-08-15T22:16:35.454" v="736" actId="207"/>
          <ac:spMkLst>
            <pc:docMk/>
            <pc:sldMk cId="117212308" sldId="923"/>
            <ac:spMk id="3" creationId="{BB9EF029-4AEE-445E-80C4-8D61D3594B85}"/>
          </ac:spMkLst>
        </pc:spChg>
        <pc:spChg chg="add mod">
          <ac:chgData name="Broder MHS, Gail B" userId="3f43db56-9360-41d7-b691-f005f977af62" providerId="ADAL" clId="{D83AC73D-9640-4A79-AD3A-59A434FAE0EF}" dt="2022-08-15T22:15:32.203" v="725"/>
          <ac:spMkLst>
            <pc:docMk/>
            <pc:sldMk cId="117212308" sldId="923"/>
            <ac:spMk id="14" creationId="{3CBB86FF-1B7E-407F-87D9-ADEA176FEE32}"/>
          </ac:spMkLst>
        </pc:spChg>
        <pc:spChg chg="add mod">
          <ac:chgData name="Broder MHS, Gail B" userId="3f43db56-9360-41d7-b691-f005f977af62" providerId="ADAL" clId="{D83AC73D-9640-4A79-AD3A-59A434FAE0EF}" dt="2022-08-15T22:15:32.203" v="725"/>
          <ac:spMkLst>
            <pc:docMk/>
            <pc:sldMk cId="117212308" sldId="923"/>
            <ac:spMk id="15" creationId="{CEC9833E-FC35-4A3B-8931-DD19A7C25B61}"/>
          </ac:spMkLst>
        </pc:spChg>
        <pc:spChg chg="add mod">
          <ac:chgData name="Broder MHS, Gail B" userId="3f43db56-9360-41d7-b691-f005f977af62" providerId="ADAL" clId="{D83AC73D-9640-4A79-AD3A-59A434FAE0EF}" dt="2022-08-15T22:15:32.203" v="725"/>
          <ac:spMkLst>
            <pc:docMk/>
            <pc:sldMk cId="117212308" sldId="923"/>
            <ac:spMk id="16" creationId="{683CB6B2-6E1B-46C4-80DD-C64D96521DBD}"/>
          </ac:spMkLst>
        </pc:spChg>
        <pc:spChg chg="add mod">
          <ac:chgData name="Broder MHS, Gail B" userId="3f43db56-9360-41d7-b691-f005f977af62" providerId="ADAL" clId="{D83AC73D-9640-4A79-AD3A-59A434FAE0EF}" dt="2022-08-15T22:15:32.203" v="725"/>
          <ac:spMkLst>
            <pc:docMk/>
            <pc:sldMk cId="117212308" sldId="923"/>
            <ac:spMk id="17" creationId="{AA04C25A-38FE-4277-9A43-2C36C408A379}"/>
          </ac:spMkLst>
        </pc:spChg>
        <pc:spChg chg="add mod">
          <ac:chgData name="Broder MHS, Gail B" userId="3f43db56-9360-41d7-b691-f005f977af62" providerId="ADAL" clId="{D83AC73D-9640-4A79-AD3A-59A434FAE0EF}" dt="2022-08-15T22:15:32.203" v="725"/>
          <ac:spMkLst>
            <pc:docMk/>
            <pc:sldMk cId="117212308" sldId="923"/>
            <ac:spMk id="18" creationId="{CDA7D621-104B-41D8-8403-0DD0E3F7BA04}"/>
          </ac:spMkLst>
        </pc:spChg>
        <pc:spChg chg="add mod">
          <ac:chgData name="Broder MHS, Gail B" userId="3f43db56-9360-41d7-b691-f005f977af62" providerId="ADAL" clId="{D83AC73D-9640-4A79-AD3A-59A434FAE0EF}" dt="2022-08-15T22:15:32.203" v="725"/>
          <ac:spMkLst>
            <pc:docMk/>
            <pc:sldMk cId="117212308" sldId="923"/>
            <ac:spMk id="19" creationId="{2789C1A9-48DB-40E0-BB73-6800F6BE966F}"/>
          </ac:spMkLst>
        </pc:spChg>
        <pc:spChg chg="add mod">
          <ac:chgData name="Broder MHS, Gail B" userId="3f43db56-9360-41d7-b691-f005f977af62" providerId="ADAL" clId="{D83AC73D-9640-4A79-AD3A-59A434FAE0EF}" dt="2022-08-15T22:17:27.967" v="752" actId="1036"/>
          <ac:spMkLst>
            <pc:docMk/>
            <pc:sldMk cId="117212308" sldId="923"/>
            <ac:spMk id="25" creationId="{E829DFD2-2CF7-4982-B789-6610F34E8D41}"/>
          </ac:spMkLst>
        </pc:spChg>
        <pc:spChg chg="add mod">
          <ac:chgData name="Broder MHS, Gail B" userId="3f43db56-9360-41d7-b691-f005f977af62" providerId="ADAL" clId="{D83AC73D-9640-4A79-AD3A-59A434FAE0EF}" dt="2022-08-15T22:15:32.203" v="725"/>
          <ac:spMkLst>
            <pc:docMk/>
            <pc:sldMk cId="117212308" sldId="923"/>
            <ac:spMk id="29" creationId="{618AAF80-4638-4AA9-8E4E-5DD003844A7E}"/>
          </ac:spMkLst>
        </pc:spChg>
        <pc:spChg chg="add mod">
          <ac:chgData name="Broder MHS, Gail B" userId="3f43db56-9360-41d7-b691-f005f977af62" providerId="ADAL" clId="{D83AC73D-9640-4A79-AD3A-59A434FAE0EF}" dt="2022-08-15T22:15:32.203" v="725"/>
          <ac:spMkLst>
            <pc:docMk/>
            <pc:sldMk cId="117212308" sldId="923"/>
            <ac:spMk id="30" creationId="{0A671FF7-C85D-4A00-8259-A86401A5724B}"/>
          </ac:spMkLst>
        </pc:spChg>
        <pc:spChg chg="add mod">
          <ac:chgData name="Broder MHS, Gail B" userId="3f43db56-9360-41d7-b691-f005f977af62" providerId="ADAL" clId="{D83AC73D-9640-4A79-AD3A-59A434FAE0EF}" dt="2022-08-15T22:15:32.203" v="725"/>
          <ac:spMkLst>
            <pc:docMk/>
            <pc:sldMk cId="117212308" sldId="923"/>
            <ac:spMk id="31" creationId="{7723F396-2646-4019-838E-671C5E319975}"/>
          </ac:spMkLst>
        </pc:spChg>
        <pc:spChg chg="add mod">
          <ac:chgData name="Broder MHS, Gail B" userId="3f43db56-9360-41d7-b691-f005f977af62" providerId="ADAL" clId="{D83AC73D-9640-4A79-AD3A-59A434FAE0EF}" dt="2022-08-15T22:15:32.203" v="725"/>
          <ac:spMkLst>
            <pc:docMk/>
            <pc:sldMk cId="117212308" sldId="923"/>
            <ac:spMk id="32" creationId="{872439B4-D2B8-4E18-9E4E-3C97DDFFD678}"/>
          </ac:spMkLst>
        </pc:spChg>
        <pc:spChg chg="add mod">
          <ac:chgData name="Broder MHS, Gail B" userId="3f43db56-9360-41d7-b691-f005f977af62" providerId="ADAL" clId="{D83AC73D-9640-4A79-AD3A-59A434FAE0EF}" dt="2022-08-15T22:15:32.203" v="725"/>
          <ac:spMkLst>
            <pc:docMk/>
            <pc:sldMk cId="117212308" sldId="923"/>
            <ac:spMk id="33" creationId="{CEBB7E09-C528-48EE-8DC4-0033B98504BD}"/>
          </ac:spMkLst>
        </pc:spChg>
        <pc:spChg chg="add mod">
          <ac:chgData name="Broder MHS, Gail B" userId="3f43db56-9360-41d7-b691-f005f977af62" providerId="ADAL" clId="{D83AC73D-9640-4A79-AD3A-59A434FAE0EF}" dt="2022-08-15T22:17:36.817" v="761" actId="1036"/>
          <ac:spMkLst>
            <pc:docMk/>
            <pc:sldMk cId="117212308" sldId="923"/>
            <ac:spMk id="34" creationId="{74B29CB1-8591-49D4-84B2-EB925B52FA6A}"/>
          </ac:spMkLst>
        </pc:spChg>
        <pc:picChg chg="add mod">
          <ac:chgData name="Broder MHS, Gail B" userId="3f43db56-9360-41d7-b691-f005f977af62" providerId="ADAL" clId="{D83AC73D-9640-4A79-AD3A-59A434FAE0EF}" dt="2022-08-15T22:15:32.203" v="725"/>
          <ac:picMkLst>
            <pc:docMk/>
            <pc:sldMk cId="117212308" sldId="923"/>
            <ac:picMk id="4" creationId="{D3432E9B-FE37-4411-A409-266000532D6F}"/>
          </ac:picMkLst>
        </pc:picChg>
        <pc:picChg chg="add mod">
          <ac:chgData name="Broder MHS, Gail B" userId="3f43db56-9360-41d7-b691-f005f977af62" providerId="ADAL" clId="{D83AC73D-9640-4A79-AD3A-59A434FAE0EF}" dt="2022-08-15T22:15:32.203" v="725"/>
          <ac:picMkLst>
            <pc:docMk/>
            <pc:sldMk cId="117212308" sldId="923"/>
            <ac:picMk id="5" creationId="{A066B2BB-FE01-4225-8446-C884C6EB79D6}"/>
          </ac:picMkLst>
        </pc:picChg>
        <pc:picChg chg="add mod">
          <ac:chgData name="Broder MHS, Gail B" userId="3f43db56-9360-41d7-b691-f005f977af62" providerId="ADAL" clId="{D83AC73D-9640-4A79-AD3A-59A434FAE0EF}" dt="2022-08-15T22:15:32.203" v="725"/>
          <ac:picMkLst>
            <pc:docMk/>
            <pc:sldMk cId="117212308" sldId="923"/>
            <ac:picMk id="6" creationId="{06696486-3DCB-4645-A20E-3A86CC48072F}"/>
          </ac:picMkLst>
        </pc:picChg>
        <pc:picChg chg="add mod">
          <ac:chgData name="Broder MHS, Gail B" userId="3f43db56-9360-41d7-b691-f005f977af62" providerId="ADAL" clId="{D83AC73D-9640-4A79-AD3A-59A434FAE0EF}" dt="2022-08-15T22:15:32.203" v="725"/>
          <ac:picMkLst>
            <pc:docMk/>
            <pc:sldMk cId="117212308" sldId="923"/>
            <ac:picMk id="7" creationId="{CC3AFD4C-B2CA-417A-A9BB-75CC588ED2BD}"/>
          </ac:picMkLst>
        </pc:picChg>
        <pc:picChg chg="add mod">
          <ac:chgData name="Broder MHS, Gail B" userId="3f43db56-9360-41d7-b691-f005f977af62" providerId="ADAL" clId="{D83AC73D-9640-4A79-AD3A-59A434FAE0EF}" dt="2022-08-15T22:15:32.203" v="725"/>
          <ac:picMkLst>
            <pc:docMk/>
            <pc:sldMk cId="117212308" sldId="923"/>
            <ac:picMk id="8" creationId="{6DC78612-BE1A-41D3-84DE-AB4BF152DBAB}"/>
          </ac:picMkLst>
        </pc:picChg>
        <pc:picChg chg="add mod">
          <ac:chgData name="Broder MHS, Gail B" userId="3f43db56-9360-41d7-b691-f005f977af62" providerId="ADAL" clId="{D83AC73D-9640-4A79-AD3A-59A434FAE0EF}" dt="2022-08-15T22:15:32.203" v="725"/>
          <ac:picMkLst>
            <pc:docMk/>
            <pc:sldMk cId="117212308" sldId="923"/>
            <ac:picMk id="9" creationId="{8F969434-442A-4D28-A90B-57FEBE38B9D2}"/>
          </ac:picMkLst>
        </pc:picChg>
        <pc:picChg chg="add mod">
          <ac:chgData name="Broder MHS, Gail B" userId="3f43db56-9360-41d7-b691-f005f977af62" providerId="ADAL" clId="{D83AC73D-9640-4A79-AD3A-59A434FAE0EF}" dt="2022-08-15T22:15:32.203" v="725"/>
          <ac:picMkLst>
            <pc:docMk/>
            <pc:sldMk cId="117212308" sldId="923"/>
            <ac:picMk id="10" creationId="{271FEAEE-C8BF-4998-B9A4-17CFF7A11430}"/>
          </ac:picMkLst>
        </pc:picChg>
        <pc:picChg chg="add mod">
          <ac:chgData name="Broder MHS, Gail B" userId="3f43db56-9360-41d7-b691-f005f977af62" providerId="ADAL" clId="{D83AC73D-9640-4A79-AD3A-59A434FAE0EF}" dt="2022-08-15T22:15:32.203" v="725"/>
          <ac:picMkLst>
            <pc:docMk/>
            <pc:sldMk cId="117212308" sldId="923"/>
            <ac:picMk id="11" creationId="{39390C1F-E2E1-478F-ADBF-A881929E1858}"/>
          </ac:picMkLst>
        </pc:picChg>
        <pc:picChg chg="add mod">
          <ac:chgData name="Broder MHS, Gail B" userId="3f43db56-9360-41d7-b691-f005f977af62" providerId="ADAL" clId="{D83AC73D-9640-4A79-AD3A-59A434FAE0EF}" dt="2022-08-15T22:15:32.203" v="725"/>
          <ac:picMkLst>
            <pc:docMk/>
            <pc:sldMk cId="117212308" sldId="923"/>
            <ac:picMk id="12" creationId="{78D6973D-FDB4-4480-B0F0-4034B1FC5EB2}"/>
          </ac:picMkLst>
        </pc:picChg>
        <pc:picChg chg="add mod">
          <ac:chgData name="Broder MHS, Gail B" userId="3f43db56-9360-41d7-b691-f005f977af62" providerId="ADAL" clId="{D83AC73D-9640-4A79-AD3A-59A434FAE0EF}" dt="2022-08-15T22:15:32.203" v="725"/>
          <ac:picMkLst>
            <pc:docMk/>
            <pc:sldMk cId="117212308" sldId="923"/>
            <ac:picMk id="13" creationId="{CEB8AE33-7F07-42FE-836C-657C73C38747}"/>
          </ac:picMkLst>
        </pc:picChg>
        <pc:picChg chg="add mod">
          <ac:chgData name="Broder MHS, Gail B" userId="3f43db56-9360-41d7-b691-f005f977af62" providerId="ADAL" clId="{D83AC73D-9640-4A79-AD3A-59A434FAE0EF}" dt="2022-08-15T22:28:09.388" v="1488" actId="1076"/>
          <ac:picMkLst>
            <pc:docMk/>
            <pc:sldMk cId="117212308" sldId="923"/>
            <ac:picMk id="20" creationId="{CA090F49-5B30-4CE2-BC57-02840043D591}"/>
          </ac:picMkLst>
        </pc:picChg>
        <pc:picChg chg="add mod">
          <ac:chgData name="Broder MHS, Gail B" userId="3f43db56-9360-41d7-b691-f005f977af62" providerId="ADAL" clId="{D83AC73D-9640-4A79-AD3A-59A434FAE0EF}" dt="2022-08-15T22:15:32.203" v="725"/>
          <ac:picMkLst>
            <pc:docMk/>
            <pc:sldMk cId="117212308" sldId="923"/>
            <ac:picMk id="21" creationId="{3BC3D69D-859E-40C3-A637-C7703F3A511F}"/>
          </ac:picMkLst>
        </pc:picChg>
        <pc:picChg chg="add mod">
          <ac:chgData name="Broder MHS, Gail B" userId="3f43db56-9360-41d7-b691-f005f977af62" providerId="ADAL" clId="{D83AC73D-9640-4A79-AD3A-59A434FAE0EF}" dt="2022-08-15T22:15:32.203" v="725"/>
          <ac:picMkLst>
            <pc:docMk/>
            <pc:sldMk cId="117212308" sldId="923"/>
            <ac:picMk id="22" creationId="{32D9225B-161D-497B-B19D-DAF5F3777A1F}"/>
          </ac:picMkLst>
        </pc:picChg>
        <pc:picChg chg="add mod">
          <ac:chgData name="Broder MHS, Gail B" userId="3f43db56-9360-41d7-b691-f005f977af62" providerId="ADAL" clId="{D83AC73D-9640-4A79-AD3A-59A434FAE0EF}" dt="2022-08-15T22:15:32.203" v="725"/>
          <ac:picMkLst>
            <pc:docMk/>
            <pc:sldMk cId="117212308" sldId="923"/>
            <ac:picMk id="23" creationId="{16797293-975B-4F96-A0C1-29BD7D64D20F}"/>
          </ac:picMkLst>
        </pc:picChg>
        <pc:picChg chg="add mod">
          <ac:chgData name="Broder MHS, Gail B" userId="3f43db56-9360-41d7-b691-f005f977af62" providerId="ADAL" clId="{D83AC73D-9640-4A79-AD3A-59A434FAE0EF}" dt="2022-08-15T22:15:32.203" v="725"/>
          <ac:picMkLst>
            <pc:docMk/>
            <pc:sldMk cId="117212308" sldId="923"/>
            <ac:picMk id="24" creationId="{632BAE31-5BDE-4045-95BE-1F8698C652D0}"/>
          </ac:picMkLst>
        </pc:picChg>
        <pc:picChg chg="add mod">
          <ac:chgData name="Broder MHS, Gail B" userId="3f43db56-9360-41d7-b691-f005f977af62" providerId="ADAL" clId="{D83AC73D-9640-4A79-AD3A-59A434FAE0EF}" dt="2022-08-15T22:15:32.203" v="725"/>
          <ac:picMkLst>
            <pc:docMk/>
            <pc:sldMk cId="117212308" sldId="923"/>
            <ac:picMk id="26" creationId="{641804AC-77FE-4F6B-B60F-FBDDC4573F2B}"/>
          </ac:picMkLst>
        </pc:picChg>
        <pc:picChg chg="add mod">
          <ac:chgData name="Broder MHS, Gail B" userId="3f43db56-9360-41d7-b691-f005f977af62" providerId="ADAL" clId="{D83AC73D-9640-4A79-AD3A-59A434FAE0EF}" dt="2022-08-15T22:15:32.203" v="725"/>
          <ac:picMkLst>
            <pc:docMk/>
            <pc:sldMk cId="117212308" sldId="923"/>
            <ac:picMk id="27" creationId="{D4A695E4-0C66-4939-8178-09D350A21C0C}"/>
          </ac:picMkLst>
        </pc:picChg>
        <pc:picChg chg="add mod">
          <ac:chgData name="Broder MHS, Gail B" userId="3f43db56-9360-41d7-b691-f005f977af62" providerId="ADAL" clId="{D83AC73D-9640-4A79-AD3A-59A434FAE0EF}" dt="2022-08-15T22:15:32.203" v="725"/>
          <ac:picMkLst>
            <pc:docMk/>
            <pc:sldMk cId="117212308" sldId="923"/>
            <ac:picMk id="28" creationId="{29292132-4403-466D-80BD-75B27EDBEC9E}"/>
          </ac:picMkLst>
        </pc:picChg>
      </pc:sldChg>
      <pc:sldMasterChg chg="delSldLayout">
        <pc:chgData name="Broder MHS, Gail B" userId="3f43db56-9360-41d7-b691-f005f977af62" providerId="ADAL" clId="{D83AC73D-9640-4A79-AD3A-59A434FAE0EF}" dt="2022-08-15T22:41:54.519" v="2163" actId="47"/>
        <pc:sldMasterMkLst>
          <pc:docMk/>
          <pc:sldMasterMk cId="970203294" sldId="2147483648"/>
        </pc:sldMasterMkLst>
        <pc:sldLayoutChg chg="del">
          <pc:chgData name="Broder MHS, Gail B" userId="3f43db56-9360-41d7-b691-f005f977af62" providerId="ADAL" clId="{D83AC73D-9640-4A79-AD3A-59A434FAE0EF}" dt="2022-08-15T22:41:54.519" v="2163" actId="47"/>
          <pc:sldLayoutMkLst>
            <pc:docMk/>
            <pc:sldMasterMk cId="970203294" sldId="2147483648"/>
            <pc:sldLayoutMk cId="2984593984" sldId="2147483683"/>
          </pc:sldLayoutMkLst>
        </pc:sldLayoutChg>
        <pc:sldLayoutChg chg="del">
          <pc:chgData name="Broder MHS, Gail B" userId="3f43db56-9360-41d7-b691-f005f977af62" providerId="ADAL" clId="{D83AC73D-9640-4A79-AD3A-59A434FAE0EF}" dt="2022-08-15T22:41:54.519" v="2163" actId="47"/>
          <pc:sldLayoutMkLst>
            <pc:docMk/>
            <pc:sldMasterMk cId="970203294" sldId="2147483648"/>
            <pc:sldLayoutMk cId="59674469" sldId="2147483684"/>
          </pc:sldLayoutMkLst>
        </pc:sldLayoutChg>
      </pc:sldMasterChg>
      <pc:sldMasterChg chg="delSldLayout modSldLayout">
        <pc:chgData name="Broder MHS, Gail B" userId="3f43db56-9360-41d7-b691-f005f977af62" providerId="ADAL" clId="{D83AC73D-9640-4A79-AD3A-59A434FAE0EF}" dt="2022-08-15T22:17:52.588" v="763" actId="47"/>
        <pc:sldMasterMkLst>
          <pc:docMk/>
          <pc:sldMasterMk cId="1588086871" sldId="2147483669"/>
        </pc:sldMasterMkLst>
        <pc:sldLayoutChg chg="delSp mod">
          <pc:chgData name="Broder MHS, Gail B" userId="3f43db56-9360-41d7-b691-f005f977af62" providerId="ADAL" clId="{D83AC73D-9640-4A79-AD3A-59A434FAE0EF}" dt="2022-08-15T22:10:23.642" v="644" actId="478"/>
          <pc:sldLayoutMkLst>
            <pc:docMk/>
            <pc:sldMasterMk cId="1588086871" sldId="2147483669"/>
            <pc:sldLayoutMk cId="2194124914" sldId="2147483674"/>
          </pc:sldLayoutMkLst>
          <pc:spChg chg="del">
            <ac:chgData name="Broder MHS, Gail B" userId="3f43db56-9360-41d7-b691-f005f977af62" providerId="ADAL" clId="{D83AC73D-9640-4A79-AD3A-59A434FAE0EF}" dt="2022-08-15T22:10:23.642" v="644" actId="478"/>
            <ac:spMkLst>
              <pc:docMk/>
              <pc:sldMasterMk cId="1588086871" sldId="2147483669"/>
              <pc:sldLayoutMk cId="2194124914" sldId="2147483674"/>
              <ac:spMk id="6" creationId="{563C8094-2D4E-1144-95E8-84CF13456F08}"/>
            </ac:spMkLst>
          </pc:spChg>
        </pc:sldLayoutChg>
        <pc:sldLayoutChg chg="del">
          <pc:chgData name="Broder MHS, Gail B" userId="3f43db56-9360-41d7-b691-f005f977af62" providerId="ADAL" clId="{D83AC73D-9640-4A79-AD3A-59A434FAE0EF}" dt="2022-08-15T22:17:52.588" v="763" actId="47"/>
          <pc:sldLayoutMkLst>
            <pc:docMk/>
            <pc:sldMasterMk cId="1588086871" sldId="2147483669"/>
            <pc:sldLayoutMk cId="208866737" sldId="2147483686"/>
          </pc:sldLayoutMkLst>
        </pc:sldLayoutChg>
      </pc:sldMasterChg>
    </pc:docChg>
  </pc:docChgLst>
</pc:chgInfo>
</file>

<file path=ppt/comments/modernComment_395_A41FDB6D.xml><?xml version="1.0" encoding="utf-8"?>
<p188:cmLst xmlns:a="http://schemas.openxmlformats.org/drawingml/2006/main" xmlns:r="http://schemas.openxmlformats.org/officeDocument/2006/relationships" xmlns:p188="http://schemas.microsoft.com/office/powerpoint/2018/8/main">
  <p188:cm id="{3DEF41DC-6455-4B12-AB87-B730CE8398AA}" authorId="{4EC11CC2-0863-A38D-2C63-CACC639FFC01}" created="2021-12-28T12:59:59.334">
    <ac:deMkLst xmlns:ac="http://schemas.microsoft.com/office/drawing/2013/main/command">
      <pc:docMk xmlns:pc="http://schemas.microsoft.com/office/powerpoint/2013/main/command"/>
      <pc:sldMk xmlns:pc="http://schemas.microsoft.com/office/powerpoint/2013/main/command" cId="2753551213" sldId="917"/>
      <ac:picMk id="7" creationId="{00000000-0000-0000-0000-000000000000}"/>
    </ac:deMkLst>
    <p188:replyLst>
      <p188:reply id="{8D5B9200-EAFD-47D0-87D9-80A3FCF5D674}" authorId="{E3291430-8C08-A655-D1CA-DEC474BC36A0}" created="2022-01-08T20:03:40.916">
        <p188:txBody>
          <a:bodyPr/>
          <a:lstStyle/>
          <a:p>
            <a:r>
              <a:rPr lang="en-US"/>
              <a:t>Maybe multiple pictures with children from a variety  of regions</a:t>
            </a:r>
          </a:p>
        </p188:txBody>
      </p188:reply>
    </p188:replyLst>
    <p188:txBody>
      <a:bodyPr/>
      <a:lstStyle/>
      <a:p>
        <a:r>
          <a:rPr lang="en-GB"/>
          <a:t>We need to update this picture.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475E6-20B9-4EA3-A682-15CA7945434B}" type="datetimeFigureOut">
              <a:rPr lang="en-ZA" smtClean="0"/>
              <a:t>2022/08/15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D0B4D-D5BE-4044-94BB-BA69B41941C9}" type="slidenum">
              <a:rPr lang="en-ZA" smtClean="0"/>
              <a:t>‹#›</a:t>
            </a:fld>
            <a:endParaRPr lang="en-ZA"/>
          </a:p>
        </p:txBody>
      </p:sp>
    </p:spTree>
    <p:extLst>
      <p:ext uri="{BB962C8B-B14F-4D97-AF65-F5344CB8AC3E}">
        <p14:creationId xmlns:p14="http://schemas.microsoft.com/office/powerpoint/2010/main" val="1766150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Times New Roman" pitchFamily="18" charset="0"/>
              </a:rPr>
              <a:t>The ever-growing statistics on HIV infection and AIDS point to the need for a preventive HIV vaccine to be a part of a comprehensive strategy to control the spread of AIDS. In addition to known methods of prevention, </a:t>
            </a:r>
            <a:r>
              <a:rPr lang="en-US" dirty="0">
                <a:cs typeface="Arial" charset="0"/>
              </a:rPr>
              <a:t> HIV vaccine research is crucial in the fight against HIV/AIDS</a:t>
            </a:r>
            <a:r>
              <a:rPr lang="en-US" dirty="0">
                <a:cs typeface="Times New Roman" pitchFamily="18" charset="0"/>
              </a:rPr>
              <a:t>.  Consider these alarming infection rates…  </a:t>
            </a:r>
            <a:r>
              <a:rPr lang="en-US" dirty="0"/>
              <a:t>(READ stats on slide). </a:t>
            </a:r>
          </a:p>
          <a:p>
            <a:endParaRPr lang="en-US" dirty="0"/>
          </a:p>
          <a:p>
            <a:r>
              <a:rPr lang="en-US" dirty="0">
                <a:solidFill>
                  <a:schemeClr val="tx2"/>
                </a:solidFill>
              </a:rPr>
              <a:t>Advances in treating HIV and AIDS have resulted in the number of infections and deaths going down over the years, but this can also create a false impression that “AIDS is over” and that prevention is no longer critical. This false</a:t>
            </a:r>
            <a:r>
              <a:rPr lang="en-US" baseline="0" dirty="0">
                <a:solidFill>
                  <a:schemeClr val="tx2"/>
                </a:solidFill>
              </a:rPr>
              <a:t> impression </a:t>
            </a:r>
            <a:r>
              <a:rPr lang="en-US" dirty="0">
                <a:solidFill>
                  <a:schemeClr val="tx2"/>
                </a:solidFill>
              </a:rPr>
              <a:t>is partly to blame for the continued rates of infection around the world.</a:t>
            </a:r>
          </a:p>
          <a:p>
            <a:endParaRPr lang="en-US" dirty="0">
              <a:solidFill>
                <a:schemeClr val="tx2"/>
              </a:solidFill>
            </a:endParaRPr>
          </a:p>
          <a:p>
            <a:r>
              <a:rPr lang="en-US" dirty="0">
                <a:cs typeface="Arial" charset="0"/>
              </a:rPr>
              <a:t>In fact, the top health and science experts agree that safe and effective vaccines are the best hope for controlling the AIDS pandemic.  </a:t>
            </a:r>
          </a:p>
        </p:txBody>
      </p:sp>
      <p:sp>
        <p:nvSpPr>
          <p:cNvPr id="4" name="Slide Number Placeholder 3"/>
          <p:cNvSpPr>
            <a:spLocks noGrp="1"/>
          </p:cNvSpPr>
          <p:nvPr>
            <p:ph type="sldNum" sz="quarter" idx="10"/>
          </p:nvPr>
        </p:nvSpPr>
        <p:spPr/>
        <p:txBody>
          <a:bodyPr/>
          <a:lstStyle/>
          <a:p>
            <a:fld id="{3718128C-3AE3-4B4A-A277-28491FB12EAE}" type="slidenum">
              <a:rPr lang="bg-BG" smtClean="0"/>
              <a:t>2</a:t>
            </a:fld>
            <a:endParaRPr lang="bg-BG"/>
          </a:p>
        </p:txBody>
      </p:sp>
    </p:spTree>
    <p:extLst>
      <p:ext uri="{BB962C8B-B14F-4D97-AF65-F5344CB8AC3E}">
        <p14:creationId xmlns:p14="http://schemas.microsoft.com/office/powerpoint/2010/main" val="1285293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people who can trace their ancestry from Western Europe (primarily England/Ireland/Wales) who have a mutation in their CCR5 receptors (a type of cell in your body). Mutations are part of human evolution over time, and this particular mutation offers</a:t>
            </a:r>
            <a:r>
              <a:rPr lang="en-US" baseline="0" dirty="0"/>
              <a:t> a benefit. CCR5</a:t>
            </a:r>
            <a:r>
              <a:rPr lang="en-US" dirty="0"/>
              <a:t> is one of the pieces that HIV needs to attach onto a cell in order to infect it, and without this receptor, these individuals don’t become infected with strains of HIV that bind to this particular receptor.</a:t>
            </a:r>
          </a:p>
          <a:p>
            <a:endParaRPr lang="en-US" dirty="0"/>
          </a:p>
          <a:p>
            <a:r>
              <a:rPr lang="en-US" dirty="0"/>
              <a:t>There is no human example of someone clearing (or</a:t>
            </a:r>
            <a:r>
              <a:rPr lang="en-US" baseline="0" dirty="0"/>
              <a:t> becoming cured of) </a:t>
            </a:r>
            <a:r>
              <a:rPr lang="en-US" dirty="0"/>
              <a:t>an HIV infection </a:t>
            </a:r>
            <a:r>
              <a:rPr lang="en-US" u="sng" dirty="0"/>
              <a:t>naturally</a:t>
            </a:r>
            <a:r>
              <a:rPr lang="en-US" dirty="0"/>
              <a:t>, the way we can with a cold or the flu. The closest example we have are the “long term non- progressors,” also known as “elite controllers.” They</a:t>
            </a:r>
            <a:r>
              <a:rPr lang="en-US" baseline="0" dirty="0"/>
              <a:t> </a:t>
            </a:r>
            <a:r>
              <a:rPr lang="en-US" dirty="0"/>
              <a:t>are still infected but are able to control their</a:t>
            </a:r>
            <a:r>
              <a:rPr lang="en-US" baseline="0" dirty="0"/>
              <a:t> </a:t>
            </a:r>
            <a:r>
              <a:rPr lang="en-US" dirty="0"/>
              <a:t>infection and maintain a low viral load naturally, without needing to take anti-retroviral treatment. Because Mother Nature didn’t give us a natural ability to fight back against HIV, we need a vaccine to help us build up immunity.</a:t>
            </a:r>
          </a:p>
          <a:p>
            <a:endParaRPr lang="en-US" dirty="0"/>
          </a:p>
          <a:p>
            <a:r>
              <a:rPr lang="en-US" dirty="0"/>
              <a:t>The immune response we need must work for mucosal exposures (in the vaginal tract, mouth,</a:t>
            </a:r>
            <a:r>
              <a:rPr lang="en-US" baseline="0" dirty="0"/>
              <a:t> and rectum)</a:t>
            </a:r>
            <a:r>
              <a:rPr lang="en-US" dirty="0"/>
              <a:t>, infant exposures via breast feeding or through the birth process, and, ideally in the blood for those who are infected through IV drug use.</a:t>
            </a:r>
          </a:p>
        </p:txBody>
      </p:sp>
      <p:sp>
        <p:nvSpPr>
          <p:cNvPr id="4" name="Slide Number Placeholder 3"/>
          <p:cNvSpPr>
            <a:spLocks noGrp="1"/>
          </p:cNvSpPr>
          <p:nvPr>
            <p:ph type="sldNum" sz="quarter" idx="10"/>
          </p:nvPr>
        </p:nvSpPr>
        <p:spPr/>
        <p:txBody>
          <a:bodyPr/>
          <a:lstStyle/>
          <a:p>
            <a:fld id="{3718128C-3AE3-4B4A-A277-28491FB12EAE}" type="slidenum">
              <a:rPr lang="bg-BG" smtClean="0"/>
              <a:t>12</a:t>
            </a:fld>
            <a:endParaRPr lang="bg-BG"/>
          </a:p>
        </p:txBody>
      </p:sp>
    </p:spTree>
    <p:extLst>
      <p:ext uri="{BB962C8B-B14F-4D97-AF65-F5344CB8AC3E}">
        <p14:creationId xmlns:p14="http://schemas.microsoft.com/office/powerpoint/2010/main" val="2511555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myth that a vaccine already exists but is being withheld is a fairly widespread myth. It is commonly encountered among groups that have a history of being mistreated in past research. When speaking about this, it is sometimes effective to point out that the scientist who develops a vaccine is likely to become a “science superhero”, win the Nobel prize, etc. – not many people would be willing to keep this discovery a secret!]</a:t>
            </a:r>
            <a:endParaRPr lang="en-US" dirty="0"/>
          </a:p>
        </p:txBody>
      </p:sp>
      <p:sp>
        <p:nvSpPr>
          <p:cNvPr id="4" name="Slide Number Placeholder 3"/>
          <p:cNvSpPr>
            <a:spLocks noGrp="1"/>
          </p:cNvSpPr>
          <p:nvPr>
            <p:ph type="sldNum" sz="quarter" idx="10"/>
          </p:nvPr>
        </p:nvSpPr>
        <p:spPr/>
        <p:txBody>
          <a:bodyPr/>
          <a:lstStyle/>
          <a:p>
            <a:fld id="{3718128C-3AE3-4B4A-A277-28491FB12EAE}" type="slidenum">
              <a:rPr lang="bg-BG" smtClean="0"/>
              <a:t>13</a:t>
            </a:fld>
            <a:endParaRPr lang="bg-BG"/>
          </a:p>
        </p:txBody>
      </p:sp>
    </p:spTree>
    <p:extLst>
      <p:ext uri="{BB962C8B-B14F-4D97-AF65-F5344CB8AC3E}">
        <p14:creationId xmlns:p14="http://schemas.microsoft.com/office/powerpoint/2010/main" val="224808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dirty="0"/>
              <a:t>What might a Preventive HIV Vaccine Do? </a:t>
            </a:r>
          </a:p>
          <a:p>
            <a:pPr>
              <a:lnSpc>
                <a:spcPct val="100000"/>
              </a:lnSpc>
            </a:pPr>
            <a:r>
              <a:rPr lang="en-US" sz="1200" dirty="0"/>
              <a:t>There are several possible ways that scientists believe a preventive vaccine could work. As we know, prevention is more cost effective than treatment, and any of these outcomes could help to reduce the number of infections, thereby reducing the costs of treatment. </a:t>
            </a:r>
          </a:p>
          <a:p>
            <a:pPr>
              <a:lnSpc>
                <a:spcPct val="170000"/>
              </a:lnSpc>
            </a:pPr>
            <a:endParaRPr lang="en-US" sz="1500" dirty="0"/>
          </a:p>
          <a:p>
            <a:pPr>
              <a:spcBef>
                <a:spcPct val="0"/>
              </a:spcBef>
            </a:pPr>
            <a:r>
              <a:rPr lang="en-US" dirty="0">
                <a:cs typeface="Times New Roman" pitchFamily="18" charset="0"/>
              </a:rPr>
              <a:t>We don’t know how an HIV vaccine will ultimately work, but we think these are the possible options: it might prevent you from ever getting infected; or, perhaps you could still get infected but you would be able to fight back and recover from that infection without it progressing to AIDS; or, perhaps you could still get infected, but the vaccine would help you control the infection and slow it down, so you could stay healthier longer; or perhaps it might not benefit the individual who gets vaccinated but instead could prevent that person from giving HIV to someone else.</a:t>
            </a: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a:cs typeface="Times New Roman" pitchFamily="18"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a:cs typeface="Times New Roman" pitchFamily="18" charset="0"/>
              </a:rPr>
              <a:t>Even when an HIV vaccine is developed, education and other prevention efforts will be needed so that people continue to practice safe behaviors.</a:t>
            </a:r>
          </a:p>
          <a:p>
            <a:pPr>
              <a:spcBef>
                <a:spcPct val="0"/>
              </a:spcBef>
            </a:pPr>
            <a:endParaRPr lang="en-US" dirty="0">
              <a:cs typeface="Times New Roman" pitchFamily="18" charset="0"/>
            </a:endParaRPr>
          </a:p>
          <a:p>
            <a:pPr>
              <a:lnSpc>
                <a:spcPct val="100000"/>
              </a:lnSpc>
              <a:spcBef>
                <a:spcPct val="0"/>
              </a:spcBef>
            </a:pPr>
            <a:endParaRPr lang="en-US" sz="1200" dirty="0"/>
          </a:p>
          <a:p>
            <a:pPr>
              <a:lnSpc>
                <a:spcPct val="100000"/>
              </a:lnSpc>
              <a:spcBef>
                <a:spcPct val="0"/>
              </a:spcBef>
            </a:pPr>
            <a:r>
              <a:rPr lang="en-US" dirty="0">
                <a:cs typeface="Times New Roman" pitchFamily="18" charset="0"/>
              </a:rPr>
              <a:t>The goal is to develop a vaccine that is highly effective and protects against infection.  However, even if a vaccine protects only some people, it could have a major impact on controlling the epidemic.  A partially effective vaccine could decrease the number of people who get infected with HIV; those people, in turn, would not pass the virus on to others. </a:t>
            </a:r>
            <a:endParaRPr lang="en-US" sz="1200" dirty="0"/>
          </a:p>
          <a:p>
            <a:pPr>
              <a:lnSpc>
                <a:spcPct val="100000"/>
              </a:lnSpc>
            </a:pPr>
            <a:endParaRPr lang="en-US" sz="1200" dirty="0"/>
          </a:p>
          <a:p>
            <a:pPr>
              <a:lnSpc>
                <a:spcPct val="100000"/>
              </a:lnSpc>
            </a:pPr>
            <a:r>
              <a:rPr lang="en-US" sz="1200" dirty="0"/>
              <a:t>Population immunity: this is the idea that if only some people get vaccinated, but those people are less likely to transmit HIV to others, then the wider community will have some protection as a result. It may not be necessary to vaccinate everyone, and the larger public might still benefit.</a:t>
            </a:r>
          </a:p>
        </p:txBody>
      </p:sp>
      <p:sp>
        <p:nvSpPr>
          <p:cNvPr id="4" name="Slide Number Placeholder 3"/>
          <p:cNvSpPr>
            <a:spLocks noGrp="1"/>
          </p:cNvSpPr>
          <p:nvPr>
            <p:ph type="sldNum" sz="quarter" idx="10"/>
          </p:nvPr>
        </p:nvSpPr>
        <p:spPr/>
        <p:txBody>
          <a:bodyPr/>
          <a:lstStyle/>
          <a:p>
            <a:fld id="{3718128C-3AE3-4B4A-A277-28491FB12EAE}" type="slidenum">
              <a:rPr lang="bg-BG" smtClean="0"/>
              <a:t>14</a:t>
            </a:fld>
            <a:endParaRPr lang="bg-BG"/>
          </a:p>
        </p:txBody>
      </p:sp>
    </p:spTree>
    <p:extLst>
      <p:ext uri="{BB962C8B-B14F-4D97-AF65-F5344CB8AC3E}">
        <p14:creationId xmlns:p14="http://schemas.microsoft.com/office/powerpoint/2010/main" val="2685480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development process begins with ideas</a:t>
            </a:r>
            <a:r>
              <a:rPr lang="en-US" baseline="0" dirty="0"/>
              <a:t> and</a:t>
            </a:r>
            <a:r>
              <a:rPr lang="en-US" dirty="0"/>
              <a:t> advances to laboratory work, followed</a:t>
            </a:r>
            <a:r>
              <a:rPr lang="en-US" baseline="0" dirty="0"/>
              <a:t> by</a:t>
            </a:r>
            <a:r>
              <a:rPr lang="en-US" dirty="0"/>
              <a:t> studies in animals. Ultimately, since HIV is a human disease, research in people must be done to determine if a vaccine is safe and effective.</a:t>
            </a:r>
          </a:p>
        </p:txBody>
      </p:sp>
      <p:sp>
        <p:nvSpPr>
          <p:cNvPr id="4" name="Slide Number Placeholder 3"/>
          <p:cNvSpPr>
            <a:spLocks noGrp="1"/>
          </p:cNvSpPr>
          <p:nvPr>
            <p:ph type="sldNum" sz="quarter" idx="10"/>
          </p:nvPr>
        </p:nvSpPr>
        <p:spPr/>
        <p:txBody>
          <a:bodyPr/>
          <a:lstStyle/>
          <a:p>
            <a:fld id="{3718128C-3AE3-4B4A-A277-28491FB12EAE}" type="slidenum">
              <a:rPr lang="bg-BG" smtClean="0"/>
              <a:t>16</a:t>
            </a:fld>
            <a:endParaRPr lang="bg-BG"/>
          </a:p>
        </p:txBody>
      </p:sp>
    </p:spTree>
    <p:extLst>
      <p:ext uri="{BB962C8B-B14F-4D97-AF65-F5344CB8AC3E}">
        <p14:creationId xmlns:p14="http://schemas.microsoft.com/office/powerpoint/2010/main" val="2929904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Read slide.</a:t>
            </a:r>
            <a:endParaRPr lang="en-US" dirty="0"/>
          </a:p>
          <a:p>
            <a:endParaRPr lang="en-US" dirty="0"/>
          </a:p>
        </p:txBody>
      </p:sp>
      <p:sp>
        <p:nvSpPr>
          <p:cNvPr id="4" name="Slide Number Placeholder 3"/>
          <p:cNvSpPr>
            <a:spLocks noGrp="1"/>
          </p:cNvSpPr>
          <p:nvPr>
            <p:ph type="sldNum" sz="quarter" idx="10"/>
          </p:nvPr>
        </p:nvSpPr>
        <p:spPr/>
        <p:txBody>
          <a:bodyPr/>
          <a:lstStyle/>
          <a:p>
            <a:fld id="{3718128C-3AE3-4B4A-A277-28491FB12EAE}" type="slidenum">
              <a:rPr lang="bg-BG" smtClean="0"/>
              <a:t>17</a:t>
            </a:fld>
            <a:endParaRPr lang="bg-BG"/>
          </a:p>
        </p:txBody>
      </p:sp>
    </p:spTree>
    <p:extLst>
      <p:ext uri="{BB962C8B-B14F-4D97-AF65-F5344CB8AC3E}">
        <p14:creationId xmlns:p14="http://schemas.microsoft.com/office/powerpoint/2010/main" val="930600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Read slide.</a:t>
            </a:r>
            <a:endParaRPr lang="en-US" dirty="0"/>
          </a:p>
          <a:p>
            <a:endParaRPr lang="en-US" dirty="0"/>
          </a:p>
        </p:txBody>
      </p:sp>
      <p:sp>
        <p:nvSpPr>
          <p:cNvPr id="4" name="Slide Number Placeholder 3"/>
          <p:cNvSpPr>
            <a:spLocks noGrp="1"/>
          </p:cNvSpPr>
          <p:nvPr>
            <p:ph type="sldNum" sz="quarter" idx="10"/>
          </p:nvPr>
        </p:nvSpPr>
        <p:spPr/>
        <p:txBody>
          <a:bodyPr/>
          <a:lstStyle/>
          <a:p>
            <a:fld id="{3718128C-3AE3-4B4A-A277-28491FB12EAE}" type="slidenum">
              <a:rPr lang="bg-BG" smtClean="0"/>
              <a:t>18</a:t>
            </a:fld>
            <a:endParaRPr lang="bg-BG"/>
          </a:p>
        </p:txBody>
      </p:sp>
    </p:spTree>
    <p:extLst>
      <p:ext uri="{BB962C8B-B14F-4D97-AF65-F5344CB8AC3E}">
        <p14:creationId xmlns:p14="http://schemas.microsoft.com/office/powerpoint/2010/main" val="1993030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Read slide. </a:t>
            </a:r>
          </a:p>
          <a:p>
            <a:r>
              <a:rPr lang="en-US" sz="1200" dirty="0"/>
              <a:t>These are the animals most often used – mice, rabbits, and non-human primates (like monkeys). </a:t>
            </a:r>
            <a:endParaRPr lang="en-US" dirty="0"/>
          </a:p>
        </p:txBody>
      </p:sp>
      <p:sp>
        <p:nvSpPr>
          <p:cNvPr id="4" name="Slide Number Placeholder 3"/>
          <p:cNvSpPr>
            <a:spLocks noGrp="1"/>
          </p:cNvSpPr>
          <p:nvPr>
            <p:ph type="sldNum" sz="quarter" idx="10"/>
          </p:nvPr>
        </p:nvSpPr>
        <p:spPr/>
        <p:txBody>
          <a:bodyPr/>
          <a:lstStyle/>
          <a:p>
            <a:fld id="{3718128C-3AE3-4B4A-A277-28491FB12EAE}" type="slidenum">
              <a:rPr lang="bg-BG" smtClean="0"/>
              <a:t>19</a:t>
            </a:fld>
            <a:endParaRPr lang="bg-BG"/>
          </a:p>
        </p:txBody>
      </p:sp>
    </p:spTree>
    <p:extLst>
      <p:ext uri="{BB962C8B-B14F-4D97-AF65-F5344CB8AC3E}">
        <p14:creationId xmlns:p14="http://schemas.microsoft.com/office/powerpoint/2010/main" val="645881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Read slide.</a:t>
            </a:r>
            <a:endParaRPr lang="en-US" dirty="0"/>
          </a:p>
          <a:p>
            <a:endParaRPr lang="en-US" dirty="0"/>
          </a:p>
        </p:txBody>
      </p:sp>
      <p:sp>
        <p:nvSpPr>
          <p:cNvPr id="4" name="Slide Number Placeholder 3"/>
          <p:cNvSpPr>
            <a:spLocks noGrp="1"/>
          </p:cNvSpPr>
          <p:nvPr>
            <p:ph type="sldNum" sz="quarter" idx="10"/>
          </p:nvPr>
        </p:nvSpPr>
        <p:spPr/>
        <p:txBody>
          <a:bodyPr/>
          <a:lstStyle/>
          <a:p>
            <a:fld id="{3718128C-3AE3-4B4A-A277-28491FB12EAE}" type="slidenum">
              <a:rPr lang="bg-BG" smtClean="0"/>
              <a:t>20</a:t>
            </a:fld>
            <a:endParaRPr lang="bg-BG"/>
          </a:p>
        </p:txBody>
      </p:sp>
    </p:spTree>
    <p:extLst>
      <p:ext uri="{BB962C8B-B14F-4D97-AF65-F5344CB8AC3E}">
        <p14:creationId xmlns:p14="http://schemas.microsoft.com/office/powerpoint/2010/main" val="568791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HIV vaccines are tested in various stages which take a number of years.  Initial laboratory work is followed by animal studies (collectively known as pre-clinical research) and then clinical trials in humans. During clinical trials vaccines are tested in healthy volunteers to see whether they</a:t>
            </a:r>
            <a:r>
              <a:rPr lang="en-US" sz="1200" baseline="0" dirty="0"/>
              <a:t> are </a:t>
            </a:r>
            <a:r>
              <a:rPr lang="en-US" sz="1200" dirty="0"/>
              <a:t>safe and effective.  Usually, there are 3 phases of these trials.  Phase I involves approximately 30 to 50 healthy, uninfected participants at low risk of HIV infection, and tests the safety of the preventive vaccine.  Phase II involves about 200-400 low and higher risk participants to see if the vaccine causes an immune response.  After a successful Phase II trial, a Phase III trial can take place. This involves several thousand high-risk volunteers to assess if the vaccine works to prevent HIV infection. </a:t>
            </a:r>
            <a:endParaRPr lang="en-US" dirty="0"/>
          </a:p>
        </p:txBody>
      </p:sp>
      <p:sp>
        <p:nvSpPr>
          <p:cNvPr id="4" name="Slide Number Placeholder 3"/>
          <p:cNvSpPr>
            <a:spLocks noGrp="1"/>
          </p:cNvSpPr>
          <p:nvPr>
            <p:ph type="sldNum" sz="quarter" idx="10"/>
          </p:nvPr>
        </p:nvSpPr>
        <p:spPr/>
        <p:txBody>
          <a:bodyPr/>
          <a:lstStyle/>
          <a:p>
            <a:fld id="{3718128C-3AE3-4B4A-A277-28491FB12EAE}" type="slidenum">
              <a:rPr lang="bg-BG" smtClean="0"/>
              <a:t>22</a:t>
            </a:fld>
            <a:endParaRPr lang="bg-BG"/>
          </a:p>
        </p:txBody>
      </p:sp>
    </p:spTree>
    <p:extLst>
      <p:ext uri="{BB962C8B-B14F-4D97-AF65-F5344CB8AC3E}">
        <p14:creationId xmlns:p14="http://schemas.microsoft.com/office/powerpoint/2010/main" val="3988598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Times New Roman" pitchFamily="18" charset="0"/>
              </a:rPr>
              <a:t>[This slide is essentially the same as the previous – another way to illustrate the stages of trials. Some people like this one better because it tries to show the need for diversity among participants. It also shows the duration of each stage of human trials. You can use both slides, or choose one.]</a:t>
            </a:r>
          </a:p>
          <a:p>
            <a:r>
              <a:rPr lang="en-US" dirty="0">
                <a:cs typeface="Times New Roman" pitchFamily="18" charset="0"/>
              </a:rPr>
              <a:t> </a:t>
            </a:r>
          </a:p>
          <a:p>
            <a:r>
              <a:rPr lang="en-US" dirty="0">
                <a:cs typeface="Times New Roman" pitchFamily="18" charset="0"/>
              </a:rPr>
              <a:t>Vaccine development requires several years of research in laboratories and animals before clinical testing in humans can begin.  A potential vaccine goes through 3 phases of testing in humans before the Food and Drug Administration (FDA) can consider licensing it for public use.  The 3 phases of clinical tests are: </a:t>
            </a:r>
          </a:p>
          <a:p>
            <a:r>
              <a:rPr lang="en-US" dirty="0">
                <a:cs typeface="Times New Roman" pitchFamily="18" charset="0"/>
              </a:rPr>
              <a:t>•  Phase I — involves a small number of healthy volunteers (HIV-negative and at low risk for HIV infection) to test the safety and various doses of the vaccine; usually lasts 12–18 months</a:t>
            </a:r>
          </a:p>
          <a:p>
            <a:r>
              <a:rPr lang="en-US" dirty="0">
                <a:cs typeface="Times New Roman" pitchFamily="18" charset="0"/>
              </a:rPr>
              <a:t>•  Phase II — involves hundreds of volunteers (HIV-negative and both low- and high-risk populations) to test the safety and immune responses of the vaccine; can last up to 2 years  </a:t>
            </a:r>
          </a:p>
          <a:p>
            <a:r>
              <a:rPr lang="en-US" dirty="0">
                <a:cs typeface="Times New Roman" pitchFamily="18" charset="0"/>
              </a:rPr>
              <a:t>•  Phase III — involves thousands of volunteers (HIV-negative and high-risk populations) to test the safety and effectiveness of the vaccine; can last 3–4 years  </a:t>
            </a:r>
          </a:p>
        </p:txBody>
      </p:sp>
      <p:sp>
        <p:nvSpPr>
          <p:cNvPr id="4" name="Slide Number Placeholder 3"/>
          <p:cNvSpPr>
            <a:spLocks noGrp="1"/>
          </p:cNvSpPr>
          <p:nvPr>
            <p:ph type="sldNum" sz="quarter" idx="10"/>
          </p:nvPr>
        </p:nvSpPr>
        <p:spPr/>
        <p:txBody>
          <a:bodyPr/>
          <a:lstStyle/>
          <a:p>
            <a:fld id="{3718128C-3AE3-4B4A-A277-28491FB12EAE}" type="slidenum">
              <a:rPr lang="bg-BG" smtClean="0"/>
              <a:t>23</a:t>
            </a:fld>
            <a:endParaRPr lang="bg-BG"/>
          </a:p>
        </p:txBody>
      </p:sp>
    </p:spTree>
    <p:extLst>
      <p:ext uri="{BB962C8B-B14F-4D97-AF65-F5344CB8AC3E}">
        <p14:creationId xmlns:p14="http://schemas.microsoft.com/office/powerpoint/2010/main" val="526049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prevention options do we have? It is important to think of a vaccine as another tool in the prevention toolbox. Even when a HIV vaccine is found, these other prevention strategies will continue to be important. For example, even if you get a vaccine against HIV, condoms will still help you to avoid syphilis, gonorrhea, and chlamydia!</a:t>
            </a:r>
          </a:p>
        </p:txBody>
      </p:sp>
      <p:sp>
        <p:nvSpPr>
          <p:cNvPr id="4" name="Slide Number Placeholder 3"/>
          <p:cNvSpPr>
            <a:spLocks noGrp="1"/>
          </p:cNvSpPr>
          <p:nvPr>
            <p:ph type="sldNum" sz="quarter" idx="10"/>
          </p:nvPr>
        </p:nvSpPr>
        <p:spPr/>
        <p:txBody>
          <a:bodyPr/>
          <a:lstStyle/>
          <a:p>
            <a:fld id="{3718128C-3AE3-4B4A-A277-28491FB12EAE}" type="slidenum">
              <a:rPr lang="bg-BG" smtClean="0"/>
              <a:t>3</a:t>
            </a:fld>
            <a:endParaRPr lang="bg-BG"/>
          </a:p>
        </p:txBody>
      </p:sp>
    </p:spTree>
    <p:extLst>
      <p:ext uri="{BB962C8B-B14F-4D97-AF65-F5344CB8AC3E}">
        <p14:creationId xmlns:p14="http://schemas.microsoft.com/office/powerpoint/2010/main" val="652004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Lato Light"/>
                <a:ea typeface="MS PGothic" pitchFamily="34" charset="-128"/>
                <a:cs typeface="Times New Roman" pitchFamily="18" charset="0"/>
              </a:rPr>
              <a:t>You’ve probably seen that the studies for a COVID-19 vaccine were done faster than usual, and found an effective vaccine faster. What we want you to know is that none of the steps were skipped. We just changed the structure of how the work was done, such as doing some steps in parallel instead of one after the other. We also overlapped the phases, starting the next phase just as soon as we had the safety data collected and analyzed from the previous phase. This required the cooperation of regulatory agencies around the world.</a:t>
            </a:r>
          </a:p>
          <a:p>
            <a:endParaRPr lang="en-US" sz="1200" kern="1200" dirty="0">
              <a:solidFill>
                <a:schemeClr val="tx1"/>
              </a:solidFill>
              <a:latin typeface="Lato Light"/>
              <a:ea typeface="MS PGothic" pitchFamily="34" charset="-128"/>
              <a:cs typeface="Times New Roman" pitchFamily="18" charset="0"/>
            </a:endParaRPr>
          </a:p>
          <a:p>
            <a:pPr defTabSz="405272">
              <a:defRPr/>
            </a:pPr>
            <a:r>
              <a:rPr lang="en-US" sz="1200" kern="1200" dirty="0">
                <a:solidFill>
                  <a:schemeClr val="tx1"/>
                </a:solidFill>
                <a:latin typeface="Lato Light"/>
                <a:ea typeface="MS PGothic" pitchFamily="34" charset="-128"/>
                <a:cs typeface="Times New Roman" pitchFamily="18" charset="0"/>
              </a:rPr>
              <a:t>It is also important to know that throughout these studies, there were several groups overseeing the studies to make sure that participants were protected. </a:t>
            </a:r>
            <a:r>
              <a:rPr lang="en-US" sz="1200" kern="1200" dirty="0">
                <a:solidFill>
                  <a:schemeClr val="tx1"/>
                </a:solidFill>
                <a:latin typeface="Lato Light"/>
                <a:ea typeface="MS PGothic" pitchFamily="34" charset="-128"/>
                <a:cs typeface="+mn-cs"/>
              </a:rPr>
              <a:t>There were independent safety monitoring groups that oversaw each study while it was in progress. In addition, t</a:t>
            </a:r>
            <a:r>
              <a:rPr lang="en-US" sz="1200" kern="1200" dirty="0">
                <a:solidFill>
                  <a:schemeClr val="tx1"/>
                </a:solidFill>
                <a:latin typeface="Lato Light"/>
                <a:ea typeface="MS PGothic" pitchFamily="34" charset="-128"/>
                <a:cs typeface="Times New Roman" pitchFamily="18" charset="0"/>
              </a:rPr>
              <a:t>he US Food and Drug Administration (FDA), the US National Institute of Allergy and Infectious Diseases (NIAID), and the US </a:t>
            </a:r>
            <a:r>
              <a:rPr lang="en-US" sz="1200" kern="1200" dirty="0">
                <a:solidFill>
                  <a:schemeClr val="tx1"/>
                </a:solidFill>
                <a:latin typeface="Lato Light"/>
                <a:ea typeface="MS PGothic" pitchFamily="34" charset="-128"/>
                <a:cs typeface="+mn-cs"/>
              </a:rPr>
              <a:t>Biomedical Advanced Research and Development Authority (BARDA) were all involved in reviewing the study data and making sure it was appropriate to move from one phase to the next. </a:t>
            </a:r>
          </a:p>
          <a:p>
            <a:pPr defTabSz="405272">
              <a:defRPr/>
            </a:pPr>
            <a:endParaRPr lang="en-US" sz="1200" kern="1200" dirty="0">
              <a:solidFill>
                <a:schemeClr val="tx1"/>
              </a:solidFill>
              <a:latin typeface="Lato Light"/>
              <a:ea typeface="MS PGothic" pitchFamily="34" charset="-128"/>
              <a:cs typeface="+mn-cs"/>
            </a:endParaRPr>
          </a:p>
          <a:p>
            <a:pPr defTabSz="405272">
              <a:defRPr/>
            </a:pPr>
            <a:r>
              <a:rPr lang="en-US" sz="1200" kern="1200" dirty="0">
                <a:solidFill>
                  <a:schemeClr val="tx1"/>
                </a:solidFill>
                <a:latin typeface="Lato Light"/>
                <a:ea typeface="MS PGothic" pitchFamily="34" charset="-128"/>
                <a:cs typeface="+mn-cs"/>
              </a:rPr>
              <a:t>This rapid development just shows what can be accomplished when all of the world’s vaccine scientists are focused on the same issue, and all of the governments are devoting significant funding to solving the same problem. When the companies making the vaccines didn’t have to stop to do fundraising in between every study, and when regulators were willing to review data on accelerated timelines, things can be accomplished faster.</a:t>
            </a:r>
            <a:endParaRPr lang="en-US" dirty="0"/>
          </a:p>
          <a:p>
            <a:endParaRPr lang="en-US" dirty="0"/>
          </a:p>
        </p:txBody>
      </p:sp>
      <p:sp>
        <p:nvSpPr>
          <p:cNvPr id="4" name="Slide Number Placeholder 3"/>
          <p:cNvSpPr>
            <a:spLocks noGrp="1"/>
          </p:cNvSpPr>
          <p:nvPr>
            <p:ph type="sldNum" sz="quarter" idx="5"/>
          </p:nvPr>
        </p:nvSpPr>
        <p:spPr/>
        <p:txBody>
          <a:bodyPr/>
          <a:lstStyle/>
          <a:p>
            <a:fld id="{CF8D0B4D-D5BE-4044-94BB-BA69B41941C9}" type="slidenum">
              <a:rPr lang="en-ZA" smtClean="0"/>
              <a:t>24</a:t>
            </a:fld>
            <a:endParaRPr lang="en-ZA"/>
          </a:p>
        </p:txBody>
      </p:sp>
    </p:spTree>
    <p:extLst>
      <p:ext uri="{BB962C8B-B14F-4D97-AF65-F5344CB8AC3E}">
        <p14:creationId xmlns:p14="http://schemas.microsoft.com/office/powerpoint/2010/main" val="1042429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Most HIV vaccine trials are double blinded and placebo controlled. This means that participants are put into groups at random to receive either the experimental vaccine or a placebo, and neither the clinic staff nor the participant knows which product they are getting until the very end of the trial. ALL participants receive the same risk reduction counseling at every study visit about how to protect themselves from becoming infected with HIV, and they are reminded that since we do not know if the vaccine is effective, they should not assume that they are getting any protection from it. (If we knew that answer, we wouldn’t need to do the trial!)</a:t>
            </a:r>
          </a:p>
        </p:txBody>
      </p:sp>
      <p:sp>
        <p:nvSpPr>
          <p:cNvPr id="4" name="Slide Number Placeholder 3"/>
          <p:cNvSpPr>
            <a:spLocks noGrp="1"/>
          </p:cNvSpPr>
          <p:nvPr>
            <p:ph type="sldNum" sz="quarter" idx="10"/>
          </p:nvPr>
        </p:nvSpPr>
        <p:spPr/>
        <p:txBody>
          <a:bodyPr/>
          <a:lstStyle/>
          <a:p>
            <a:fld id="{3718128C-3AE3-4B4A-A277-28491FB12EAE}" type="slidenum">
              <a:rPr lang="bg-BG" smtClean="0"/>
              <a:t>25</a:t>
            </a:fld>
            <a:endParaRPr lang="bg-BG"/>
          </a:p>
        </p:txBody>
      </p:sp>
    </p:spTree>
    <p:extLst>
      <p:ext uri="{BB962C8B-B14F-4D97-AF65-F5344CB8AC3E}">
        <p14:creationId xmlns:p14="http://schemas.microsoft.com/office/powerpoint/2010/main" val="3242429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this time, the FDA does not allow us to include teens in our studies. There are special considerations for testing products in children and teens. A</a:t>
            </a:r>
            <a:r>
              <a:rPr lang="en-US" baseline="0" dirty="0"/>
              <a:t> vaccine will need to show efficacy in adults before we can move forward with trials in young people.</a:t>
            </a:r>
            <a:r>
              <a:rPr lang="en-US" dirty="0"/>
              <a:t> In the meantime, we continue to enroll adults in our studies.</a:t>
            </a:r>
          </a:p>
        </p:txBody>
      </p:sp>
      <p:sp>
        <p:nvSpPr>
          <p:cNvPr id="4" name="Slide Number Placeholder 3"/>
          <p:cNvSpPr>
            <a:spLocks noGrp="1"/>
          </p:cNvSpPr>
          <p:nvPr>
            <p:ph type="sldNum" sz="quarter" idx="10"/>
          </p:nvPr>
        </p:nvSpPr>
        <p:spPr/>
        <p:txBody>
          <a:bodyPr/>
          <a:lstStyle/>
          <a:p>
            <a:fld id="{3718128C-3AE3-4B4A-A277-28491FB12EAE}" type="slidenum">
              <a:rPr lang="bg-BG" smtClean="0"/>
              <a:t>26</a:t>
            </a:fld>
            <a:endParaRPr lang="bg-BG"/>
          </a:p>
        </p:txBody>
      </p:sp>
    </p:spTree>
    <p:extLst>
      <p:ext uri="{BB962C8B-B14F-4D97-AF65-F5344CB8AC3E}">
        <p14:creationId xmlns:p14="http://schemas.microsoft.com/office/powerpoint/2010/main" val="3015350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order to know if an experimental vaccine will be safe and effective for all people, we must test it in all kinds of people. Trial participants should be diverse, representing a</a:t>
            </a:r>
            <a:r>
              <a:rPr lang="en-US" sz="1200" baseline="0" dirty="0"/>
              <a:t> broad </a:t>
            </a:r>
            <a:r>
              <a:rPr lang="en-US" sz="1200" dirty="0"/>
              <a:t>age range (typically 18-55); men, women, transgender and non-binary individuals; and people of many different ethnic backgrounds. </a:t>
            </a:r>
          </a:p>
          <a:p>
            <a:endParaRPr lang="en-US" sz="1200" dirty="0"/>
          </a:p>
          <a:p>
            <a:r>
              <a:rPr lang="en-US" sz="1200" dirty="0"/>
              <a:t>We know that ethnic heritage makes a difference in some diseases; for example, Jews of Eastern European heritage are at greater risk for Tay Sachs disease, and in the US, African Americans are at greater risk for Sickle Cell Anemia. We do not know yet if race or ethnic heritage will make a difference in whether an HIV vaccine will work for certain groups, therefore we must include as</a:t>
            </a:r>
            <a:r>
              <a:rPr lang="en-US" sz="1200" baseline="0" dirty="0"/>
              <a:t> many </a:t>
            </a:r>
            <a:r>
              <a:rPr lang="en-US" sz="1200" dirty="0"/>
              <a:t>groups as possible in our trials to answer this question. </a:t>
            </a:r>
            <a:endParaRPr lang="en-US" dirty="0"/>
          </a:p>
        </p:txBody>
      </p:sp>
      <p:sp>
        <p:nvSpPr>
          <p:cNvPr id="4" name="Slide Number Placeholder 3"/>
          <p:cNvSpPr>
            <a:spLocks noGrp="1"/>
          </p:cNvSpPr>
          <p:nvPr>
            <p:ph type="sldNum" sz="quarter" idx="10"/>
          </p:nvPr>
        </p:nvSpPr>
        <p:spPr/>
        <p:txBody>
          <a:bodyPr/>
          <a:lstStyle/>
          <a:p>
            <a:fld id="{3718128C-3AE3-4B4A-A277-28491FB12EAE}" type="slidenum">
              <a:rPr lang="bg-BG" smtClean="0"/>
              <a:t>27</a:t>
            </a:fld>
            <a:endParaRPr lang="bg-BG"/>
          </a:p>
        </p:txBody>
      </p:sp>
    </p:spTree>
    <p:extLst>
      <p:ext uri="{BB962C8B-B14F-4D97-AF65-F5344CB8AC3E}">
        <p14:creationId xmlns:p14="http://schemas.microsoft.com/office/powerpoint/2010/main" val="887970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There are many documents, regulations and groups working to make sure that trials are ethical.  Each HVTN site has a Community Advisory Board (CAB) which includes people from the local community who are representative of the populations being included in trials and the populations that are infected with and affected by HIV. CABs work in collaboration with research staff and provide advise about the conduct of trials.  </a:t>
            </a:r>
          </a:p>
          <a:p>
            <a:endParaRPr lang="en-US" sz="1200" dirty="0"/>
          </a:p>
          <a:p>
            <a:r>
              <a:rPr lang="en-US" sz="1200" dirty="0"/>
              <a:t>There are also:</a:t>
            </a:r>
          </a:p>
          <a:p>
            <a:r>
              <a:rPr lang="en-US" sz="1200" dirty="0"/>
              <a:t>Institutional Review Boards (university and government), also known as Ethics Committees</a:t>
            </a:r>
          </a:p>
          <a:p>
            <a:r>
              <a:rPr lang="en-US" sz="1200" dirty="0"/>
              <a:t>Data Safety and Monitoring Boards who are independent of the researchers doing the trial</a:t>
            </a:r>
          </a:p>
          <a:p>
            <a:r>
              <a:rPr lang="en-US" sz="1200" dirty="0"/>
              <a:t>The Office of Human Research Protection (US government)</a:t>
            </a:r>
          </a:p>
          <a:p>
            <a:r>
              <a:rPr lang="en-US" sz="1200" dirty="0"/>
              <a:t>FDA (US Food &amp; Drug Administration)</a:t>
            </a:r>
          </a:p>
          <a:p>
            <a:r>
              <a:rPr lang="en-US" sz="1200" dirty="0"/>
              <a:t>as well as groups similar to the FDA in other countries.</a:t>
            </a:r>
          </a:p>
          <a:p>
            <a:endParaRPr lang="en-US" sz="1200" dirty="0"/>
          </a:p>
          <a:p>
            <a:r>
              <a:rPr lang="en-US" sz="1200" dirty="0"/>
              <a:t>[People often ask, “How do I know I won’t be a guinea pig?” We try to dismiss this language as quickly as possible! Guinea pigs are entirely dependent on others for their food, water, clean cage, etc. People who are considering joining a trial are independent, capable of making their own informed decisions, and can come to their own conclusion about whether joining a study is the right decision for them.]</a:t>
            </a:r>
          </a:p>
        </p:txBody>
      </p:sp>
      <p:sp>
        <p:nvSpPr>
          <p:cNvPr id="4" name="Slide Number Placeholder 3"/>
          <p:cNvSpPr>
            <a:spLocks noGrp="1"/>
          </p:cNvSpPr>
          <p:nvPr>
            <p:ph type="sldNum" sz="quarter" idx="10"/>
          </p:nvPr>
        </p:nvSpPr>
        <p:spPr/>
        <p:txBody>
          <a:bodyPr/>
          <a:lstStyle/>
          <a:p>
            <a:fld id="{3718128C-3AE3-4B4A-A277-28491FB12EAE}" type="slidenum">
              <a:rPr lang="bg-BG" smtClean="0"/>
              <a:t>28</a:t>
            </a:fld>
            <a:endParaRPr lang="bg-BG"/>
          </a:p>
        </p:txBody>
      </p:sp>
    </p:spTree>
    <p:extLst>
      <p:ext uri="{BB962C8B-B14F-4D97-AF65-F5344CB8AC3E}">
        <p14:creationId xmlns:p14="http://schemas.microsoft.com/office/powerpoint/2010/main" val="4041649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Times New Roman" pitchFamily="18" charset="0"/>
              </a:rPr>
              <a:t>HIV vaccines being tested</a:t>
            </a:r>
            <a:r>
              <a:rPr lang="en-US" baseline="0" dirty="0">
                <a:cs typeface="Times New Roman" pitchFamily="18" charset="0"/>
              </a:rPr>
              <a:t> in the HVTN </a:t>
            </a:r>
            <a:r>
              <a:rPr lang="en-US" dirty="0">
                <a:cs typeface="Times New Roman" pitchFamily="18" charset="0"/>
              </a:rPr>
              <a:t>today do NOT contain HIV -- there is no real virus in the vaccine, and people receiving the vaccine cannot become infected by the vaccine. However, people enrolled in a trial may still become infected with HIV through their own behavior.</a:t>
            </a:r>
          </a:p>
          <a:p>
            <a:endParaRPr lang="en-US" dirty="0">
              <a:cs typeface="Times New Roman" pitchFamily="18" charset="0"/>
            </a:endParaRPr>
          </a:p>
          <a:p>
            <a:r>
              <a:rPr lang="en-US" dirty="0">
                <a:cs typeface="Times New Roman" pitchFamily="18" charset="0"/>
              </a:rPr>
              <a:t>HIV vaccine clinical trials are completely voluntary.  Researchers are required to obtain the informed consent of all volunteers.  This is meant to ensure</a:t>
            </a:r>
            <a:r>
              <a:rPr lang="en-US" baseline="0" dirty="0">
                <a:cs typeface="Times New Roman" pitchFamily="18" charset="0"/>
              </a:rPr>
              <a:t> that</a:t>
            </a:r>
            <a:r>
              <a:rPr lang="en-US" dirty="0">
                <a:cs typeface="Times New Roman" pitchFamily="18" charset="0"/>
              </a:rPr>
              <a:t> volunteers fully understand the purpose of the study, how the HIV vaccine will be tested, the number of clinical visits required and the possible benefits and side effects caused by the vaccine. So far, few side effects have been associated with experimental HIV vaccines. Those that have occurred have been mild and similar to those of any other approved vaccines.  The most common side effects are soreness at the site of the injection, a low-grade fever, and body aches, which quickly disappear.  Throughout the study, volunteers are carefully examined to determine if there are any serious side effects associated with the vaccine.</a:t>
            </a:r>
          </a:p>
        </p:txBody>
      </p:sp>
      <p:sp>
        <p:nvSpPr>
          <p:cNvPr id="4" name="Slide Number Placeholder 3"/>
          <p:cNvSpPr>
            <a:spLocks noGrp="1"/>
          </p:cNvSpPr>
          <p:nvPr>
            <p:ph type="sldNum" sz="quarter" idx="10"/>
          </p:nvPr>
        </p:nvSpPr>
        <p:spPr/>
        <p:txBody>
          <a:bodyPr/>
          <a:lstStyle/>
          <a:p>
            <a:fld id="{3718128C-3AE3-4B4A-A277-28491FB12EAE}" type="slidenum">
              <a:rPr lang="bg-BG" smtClean="0"/>
              <a:t>29</a:t>
            </a:fld>
            <a:endParaRPr lang="bg-BG"/>
          </a:p>
        </p:txBody>
      </p:sp>
    </p:spTree>
    <p:extLst>
      <p:ext uri="{BB962C8B-B14F-4D97-AF65-F5344CB8AC3E}">
        <p14:creationId xmlns:p14="http://schemas.microsoft.com/office/powerpoint/2010/main" val="3009258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10"/>
          </p:nvPr>
        </p:nvSpPr>
        <p:spPr/>
        <p:txBody>
          <a:bodyPr/>
          <a:lstStyle/>
          <a:p>
            <a:fld id="{3718128C-3AE3-4B4A-A277-28491FB12EAE}" type="slidenum">
              <a:rPr lang="bg-BG" smtClean="0"/>
              <a:t>30</a:t>
            </a:fld>
            <a:endParaRPr lang="bg-BG"/>
          </a:p>
        </p:txBody>
      </p:sp>
    </p:spTree>
    <p:extLst>
      <p:ext uri="{BB962C8B-B14F-4D97-AF65-F5344CB8AC3E}">
        <p14:creationId xmlns:p14="http://schemas.microsoft.com/office/powerpoint/2010/main" val="3459205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know that being a trial participant is not something everyone can do. However, everyone can help in the effort to create a supportive environment for vaccine research, and everyone can help to educate others about the need for an HIV vaccine. </a:t>
            </a:r>
          </a:p>
        </p:txBody>
      </p:sp>
      <p:sp>
        <p:nvSpPr>
          <p:cNvPr id="4" name="Slide Number Placeholder 3"/>
          <p:cNvSpPr>
            <a:spLocks noGrp="1"/>
          </p:cNvSpPr>
          <p:nvPr>
            <p:ph type="sldNum" sz="quarter" idx="10"/>
          </p:nvPr>
        </p:nvSpPr>
        <p:spPr/>
        <p:txBody>
          <a:bodyPr/>
          <a:lstStyle/>
          <a:p>
            <a:fld id="{3718128C-3AE3-4B4A-A277-28491FB12EAE}" type="slidenum">
              <a:rPr lang="bg-BG" smtClean="0"/>
              <a:t>31</a:t>
            </a:fld>
            <a:endParaRPr lang="bg-BG"/>
          </a:p>
        </p:txBody>
      </p:sp>
    </p:spTree>
    <p:extLst>
      <p:ext uri="{BB962C8B-B14F-4D97-AF65-F5344CB8AC3E}">
        <p14:creationId xmlns:p14="http://schemas.microsoft.com/office/powerpoint/2010/main" val="3565397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thing that we can all do is to encourage communities to advocate with legislators for comprehensive programs. We need to be vocal advocates for funding comprehensive programs that attack this epidemic from many angles. An easy way to remember this is “ABC + CNN + MTV.” (These</a:t>
            </a:r>
            <a:r>
              <a:rPr lang="en-US" baseline="0" dirty="0"/>
              <a:t> are common TV stations in the US, but the logos are very helpful.) And while none of these TV stations includes the letter P, we want to be sure to remember PEP and PrEP as well!</a:t>
            </a:r>
            <a:endParaRPr lang="en-US" dirty="0"/>
          </a:p>
          <a:p>
            <a:endParaRPr lang="en-US" dirty="0"/>
          </a:p>
          <a:p>
            <a:r>
              <a:rPr lang="en-US" dirty="0"/>
              <a:t>Sometimes people get caught up in arguing about how money should be spent: do we need more for research, or more for prevention, or more for treatment and care? Instead of arguing about the size of the piece of the pie, we can advocate for a bigger pie! All of these areas are vitally important, and all are worthy of expanded funding.</a:t>
            </a:r>
          </a:p>
        </p:txBody>
      </p:sp>
      <p:sp>
        <p:nvSpPr>
          <p:cNvPr id="4" name="Slide Number Placeholder 3"/>
          <p:cNvSpPr>
            <a:spLocks noGrp="1"/>
          </p:cNvSpPr>
          <p:nvPr>
            <p:ph type="sldNum" sz="quarter" idx="10"/>
          </p:nvPr>
        </p:nvSpPr>
        <p:spPr/>
        <p:txBody>
          <a:bodyPr/>
          <a:lstStyle/>
          <a:p>
            <a:fld id="{3718128C-3AE3-4B4A-A277-28491FB12EAE}" type="slidenum">
              <a:rPr lang="bg-BG" smtClean="0"/>
              <a:t>32</a:t>
            </a:fld>
            <a:endParaRPr lang="bg-BG"/>
          </a:p>
        </p:txBody>
      </p:sp>
    </p:spTree>
    <p:extLst>
      <p:ext uri="{BB962C8B-B14F-4D97-AF65-F5344CB8AC3E}">
        <p14:creationId xmlns:p14="http://schemas.microsoft.com/office/powerpoint/2010/main" val="764474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[END PRESENTATION by reading this slide.]</a:t>
            </a:r>
            <a:endParaRPr lang="en-US" dirty="0"/>
          </a:p>
        </p:txBody>
      </p:sp>
      <p:sp>
        <p:nvSpPr>
          <p:cNvPr id="4" name="Slide Number Placeholder 3"/>
          <p:cNvSpPr>
            <a:spLocks noGrp="1"/>
          </p:cNvSpPr>
          <p:nvPr>
            <p:ph type="sldNum" sz="quarter" idx="10"/>
          </p:nvPr>
        </p:nvSpPr>
        <p:spPr/>
        <p:txBody>
          <a:bodyPr/>
          <a:lstStyle/>
          <a:p>
            <a:fld id="{3718128C-3AE3-4B4A-A277-28491FB12EAE}" type="slidenum">
              <a:rPr lang="bg-BG" smtClean="0"/>
              <a:t>33</a:t>
            </a:fld>
            <a:endParaRPr lang="bg-BG"/>
          </a:p>
        </p:txBody>
      </p:sp>
    </p:spTree>
    <p:extLst>
      <p:ext uri="{BB962C8B-B14F-4D97-AF65-F5344CB8AC3E}">
        <p14:creationId xmlns:p14="http://schemas.microsoft.com/office/powerpoint/2010/main" val="2566556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[Items in black are available; items in red are being researched. The timeline shows the point at which each strategy can be employed.</a:t>
            </a:r>
          </a:p>
          <a:p>
            <a:r>
              <a:rPr lang="en-US" dirty="0">
                <a:solidFill>
                  <a:srgbClr val="000000"/>
                </a:solidFill>
              </a:rPr>
              <a:t>***Note – Truvada approved for use as PrEP July 2012.]</a:t>
            </a:r>
          </a:p>
        </p:txBody>
      </p:sp>
      <p:sp>
        <p:nvSpPr>
          <p:cNvPr id="4" name="Slide Number Placeholder 3"/>
          <p:cNvSpPr>
            <a:spLocks noGrp="1"/>
          </p:cNvSpPr>
          <p:nvPr>
            <p:ph type="sldNum" sz="quarter" idx="10"/>
          </p:nvPr>
        </p:nvSpPr>
        <p:spPr/>
        <p:txBody>
          <a:bodyPr/>
          <a:lstStyle/>
          <a:p>
            <a:fld id="{3718128C-3AE3-4B4A-A277-28491FB12EAE}" type="slidenum">
              <a:rPr lang="bg-BG" smtClean="0"/>
              <a:t>4</a:t>
            </a:fld>
            <a:endParaRPr lang="bg-BG"/>
          </a:p>
        </p:txBody>
      </p:sp>
    </p:spTree>
    <p:extLst>
      <p:ext uri="{BB962C8B-B14F-4D97-AF65-F5344CB8AC3E}">
        <p14:creationId xmlns:p14="http://schemas.microsoft.com/office/powerpoint/2010/main" val="1823631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B358D8-8EFB-E140-A216-F8377E967933}" type="slidenum">
              <a:rPr lang="en-US" smtClean="0"/>
              <a:t>34</a:t>
            </a:fld>
            <a:endParaRPr lang="en-US"/>
          </a:p>
        </p:txBody>
      </p:sp>
    </p:spTree>
    <p:extLst>
      <p:ext uri="{BB962C8B-B14F-4D97-AF65-F5344CB8AC3E}">
        <p14:creationId xmlns:p14="http://schemas.microsoft.com/office/powerpoint/2010/main" val="472789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is useful to explain how scientists just use pieces of the virus when the synthetic copies are made for use in the vaccines. You can demonstrate how just the envelope proteins are used, or just a portion of the genes from the nucleus, etc.</a:t>
            </a:r>
          </a:p>
          <a:p>
            <a:endParaRPr lang="en-US" dirty="0"/>
          </a:p>
          <a:p>
            <a:r>
              <a:rPr lang="en-US" dirty="0"/>
              <a:t>an to explain this: if you have an eyelash, a tooth, and a fingernail, could you make a human being? No, these small parts do not have the capacity to combine themselves into a fully functional person. Similarly, using just small pieces from HIV, and then making synthetic copies of them to use in the study vaccines, does not have the possibility of creating real HIV that could cause infection.</a:t>
            </a:r>
          </a:p>
        </p:txBody>
      </p:sp>
      <p:sp>
        <p:nvSpPr>
          <p:cNvPr id="4" name="Slide Number Placeholder 3"/>
          <p:cNvSpPr>
            <a:spLocks noGrp="1"/>
          </p:cNvSpPr>
          <p:nvPr>
            <p:ph type="sldNum" sz="quarter" idx="10"/>
          </p:nvPr>
        </p:nvSpPr>
        <p:spPr/>
        <p:txBody>
          <a:bodyPr/>
          <a:lstStyle/>
          <a:p>
            <a:fld id="{3718128C-3AE3-4B4A-A277-28491FB12EAE}" type="slidenum">
              <a:rPr lang="bg-BG" smtClean="0"/>
              <a:t>36</a:t>
            </a:fld>
            <a:endParaRPr lang="bg-BG"/>
          </a:p>
        </p:txBody>
      </p:sp>
    </p:spTree>
    <p:extLst>
      <p:ext uri="{BB962C8B-B14F-4D97-AF65-F5344CB8AC3E}">
        <p14:creationId xmlns:p14="http://schemas.microsoft.com/office/powerpoint/2010/main" val="1760432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useful when explaining that researchers are able to tell the difference between a true HIV infection and a vaccine-induced seropositive (VISP) response. People can see that the test results clearly look different. For more information about VISP and how the HVTN addresses it, you can direct people to the HVTN website:</a:t>
            </a:r>
          </a:p>
          <a:p>
            <a:endParaRPr lang="en-US" dirty="0"/>
          </a:p>
          <a:p>
            <a:r>
              <a:rPr lang="en-US" dirty="0"/>
              <a:t>Page for participants or those thinking about joining a study: http://www.hvtn.org/visp </a:t>
            </a:r>
          </a:p>
          <a:p>
            <a:endParaRPr lang="en-US" dirty="0"/>
          </a:p>
          <a:p>
            <a:r>
              <a:rPr lang="en-US" dirty="0"/>
              <a:t>Page for health care providers: http://www.hvtn.org/visp/vispcare</a:t>
            </a:r>
          </a:p>
          <a:p>
            <a:endParaRPr lang="en-US" dirty="0"/>
          </a:p>
        </p:txBody>
      </p:sp>
      <p:sp>
        <p:nvSpPr>
          <p:cNvPr id="4" name="Slide Number Placeholder 3"/>
          <p:cNvSpPr>
            <a:spLocks noGrp="1"/>
          </p:cNvSpPr>
          <p:nvPr>
            <p:ph type="sldNum" sz="quarter" idx="10"/>
          </p:nvPr>
        </p:nvSpPr>
        <p:spPr/>
        <p:txBody>
          <a:bodyPr/>
          <a:lstStyle/>
          <a:p>
            <a:fld id="{3718128C-3AE3-4B4A-A277-28491FB12EAE}" type="slidenum">
              <a:rPr lang="bg-BG" smtClean="0"/>
              <a:t>37</a:t>
            </a:fld>
            <a:endParaRPr lang="bg-BG"/>
          </a:p>
        </p:txBody>
      </p:sp>
    </p:spTree>
    <p:extLst>
      <p:ext uri="{BB962C8B-B14F-4D97-AF65-F5344CB8AC3E}">
        <p14:creationId xmlns:p14="http://schemas.microsoft.com/office/powerpoint/2010/main" val="3886423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a:t>
            </a:r>
            <a:r>
              <a:rPr lang="en-US" baseline="0" dirty="0"/>
              <a:t> </a:t>
            </a:r>
            <a:r>
              <a:rPr lang="en-US" dirty="0"/>
              <a:t>many of the possible designs for creating any vaccine. Live attenuated has not been used with HIV (red circle with slash), as there are safety concerns about using live HIV, even if it is weakened (attenuated).</a:t>
            </a:r>
          </a:p>
          <a:p>
            <a:endParaRPr lang="en-US" dirty="0"/>
          </a:p>
          <a:p>
            <a:r>
              <a:rPr lang="en-US" dirty="0"/>
              <a:t>There have been similar concerns about using whole inactivated HIV (dotted line circle with slash). The first trial using this strategy was launched in Canada in 2012 with a product made by a South Korean biotech company, but we have never seen or heard any data presented about this study, nor seen the results published. It is unknown whether work on that product continues. No NIAID-funded trials are pursuing this strategy.</a:t>
            </a:r>
          </a:p>
          <a:p>
            <a:endParaRPr lang="en-US" dirty="0"/>
          </a:p>
          <a:p>
            <a:r>
              <a:rPr lang="en-US" dirty="0"/>
              <a:t>Aside from these 2 designs, the HVTN has run clinical trials of most of these other designs. As a note, “virus like particles” shown on the bottom, is the design used for Gardasil, the new HPV vaccine made by Merck. And mRNA has been used successfully in vaccines by Moderna and Pfizer for vaccines against COVID-19.</a:t>
            </a:r>
          </a:p>
        </p:txBody>
      </p:sp>
      <p:sp>
        <p:nvSpPr>
          <p:cNvPr id="4" name="Slide Number Placeholder 3"/>
          <p:cNvSpPr>
            <a:spLocks noGrp="1"/>
          </p:cNvSpPr>
          <p:nvPr>
            <p:ph type="sldNum" sz="quarter" idx="10"/>
          </p:nvPr>
        </p:nvSpPr>
        <p:spPr/>
        <p:txBody>
          <a:bodyPr/>
          <a:lstStyle/>
          <a:p>
            <a:fld id="{3718128C-3AE3-4B4A-A277-28491FB12EAE}" type="slidenum">
              <a:rPr lang="bg-BG" smtClean="0"/>
              <a:t>38</a:t>
            </a:fld>
            <a:endParaRPr lang="bg-BG"/>
          </a:p>
        </p:txBody>
      </p:sp>
    </p:spTree>
    <p:extLst>
      <p:ext uri="{BB962C8B-B14F-4D97-AF65-F5344CB8AC3E}">
        <p14:creationId xmlns:p14="http://schemas.microsoft.com/office/powerpoint/2010/main" val="4185627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[Read slide]</a:t>
            </a:r>
            <a:r>
              <a:rPr lang="en-US" sz="120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(It is</a:t>
            </a:r>
            <a:r>
              <a:rPr lang="en-US" sz="1200" dirty="0"/>
              <a:t> important to stress the safety and cost-effectiveness of vaccines. One recent example that people may recall: in 2005, Chiron pulled its flu vaccine off the market because they detected a problem during manufacture and could not ensure the safety of the vaccine. This circumstance demonstrated that our systems for assessing safety are in place and working effectively.)</a:t>
            </a:r>
          </a:p>
        </p:txBody>
      </p:sp>
      <p:sp>
        <p:nvSpPr>
          <p:cNvPr id="4" name="Slide Number Placeholder 3"/>
          <p:cNvSpPr>
            <a:spLocks noGrp="1"/>
          </p:cNvSpPr>
          <p:nvPr>
            <p:ph type="sldNum" sz="quarter" idx="10"/>
          </p:nvPr>
        </p:nvSpPr>
        <p:spPr/>
        <p:txBody>
          <a:bodyPr/>
          <a:lstStyle/>
          <a:p>
            <a:fld id="{3718128C-3AE3-4B4A-A277-28491FB12EAE}" type="slidenum">
              <a:rPr lang="bg-BG" smtClean="0"/>
              <a:t>5</a:t>
            </a:fld>
            <a:endParaRPr lang="bg-BG"/>
          </a:p>
        </p:txBody>
      </p:sp>
    </p:spTree>
    <p:extLst>
      <p:ext uri="{BB962C8B-B14F-4D97-AF65-F5344CB8AC3E}">
        <p14:creationId xmlns:p14="http://schemas.microsoft.com/office/powerpoint/2010/main" val="3691454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graphic is one example from Haiti to explain how vaccines work – they look like the real thing, just like someone wearing a mask. Other examples are a scarecrow – looks like a person but not really, or a photocopy – looks like the real thing, but not really.]</a:t>
            </a:r>
          </a:p>
        </p:txBody>
      </p:sp>
      <p:sp>
        <p:nvSpPr>
          <p:cNvPr id="4" name="Slide Number Placeholder 3"/>
          <p:cNvSpPr>
            <a:spLocks noGrp="1"/>
          </p:cNvSpPr>
          <p:nvPr>
            <p:ph type="sldNum" sz="quarter" idx="10"/>
          </p:nvPr>
        </p:nvSpPr>
        <p:spPr/>
        <p:txBody>
          <a:bodyPr/>
          <a:lstStyle/>
          <a:p>
            <a:fld id="{3718128C-3AE3-4B4A-A277-28491FB12EAE}" type="slidenum">
              <a:rPr lang="bg-BG" smtClean="0"/>
              <a:t>6</a:t>
            </a:fld>
            <a:endParaRPr lang="bg-BG"/>
          </a:p>
        </p:txBody>
      </p:sp>
    </p:spTree>
    <p:extLst>
      <p:ext uri="{BB962C8B-B14F-4D97-AF65-F5344CB8AC3E}">
        <p14:creationId xmlns:p14="http://schemas.microsoft.com/office/powerpoint/2010/main" val="3138620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example seems to work well with global audiences of any age.]</a:t>
            </a:r>
          </a:p>
          <a:p>
            <a:endParaRPr lang="en-US" dirty="0"/>
          </a:p>
          <a:p>
            <a:r>
              <a:rPr lang="en-US" dirty="0"/>
              <a:t>Vaccines work by teaching the body to recognize any invaders, including HIV, which</a:t>
            </a:r>
            <a:r>
              <a:rPr lang="en-US" baseline="0" dirty="0"/>
              <a:t> </a:t>
            </a:r>
            <a:r>
              <a:rPr lang="en-US" dirty="0"/>
              <a:t>sounds an “alarm” in the body</a:t>
            </a:r>
            <a:r>
              <a:rPr lang="en-US" baseline="0" dirty="0"/>
              <a:t> </a:t>
            </a:r>
            <a:r>
              <a:rPr lang="en-US" dirty="0"/>
              <a:t>calling the fighter cells into action, and ultimately helps the body to prevent or control an infection.</a:t>
            </a:r>
          </a:p>
          <a:p>
            <a:endParaRPr lang="en-US" dirty="0"/>
          </a:p>
        </p:txBody>
      </p:sp>
      <p:sp>
        <p:nvSpPr>
          <p:cNvPr id="4" name="Slide Number Placeholder 3"/>
          <p:cNvSpPr>
            <a:spLocks noGrp="1"/>
          </p:cNvSpPr>
          <p:nvPr>
            <p:ph type="sldNum" sz="quarter" idx="10"/>
          </p:nvPr>
        </p:nvSpPr>
        <p:spPr/>
        <p:txBody>
          <a:bodyPr/>
          <a:lstStyle/>
          <a:p>
            <a:fld id="{3718128C-3AE3-4B4A-A277-28491FB12EAE}" type="slidenum">
              <a:rPr lang="bg-BG" smtClean="0"/>
              <a:t>7</a:t>
            </a:fld>
            <a:endParaRPr lang="bg-BG"/>
          </a:p>
        </p:txBody>
      </p:sp>
    </p:spTree>
    <p:extLst>
      <p:ext uri="{BB962C8B-B14F-4D97-AF65-F5344CB8AC3E}">
        <p14:creationId xmlns:p14="http://schemas.microsoft.com/office/powerpoint/2010/main" val="3651247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Times New Roman" pitchFamily="18" charset="0"/>
              </a:rPr>
              <a:t>An HIV vaccine can be:</a:t>
            </a:r>
          </a:p>
          <a:p>
            <a:r>
              <a:rPr lang="en-US" dirty="0">
                <a:cs typeface="Times New Roman" pitchFamily="18" charset="0"/>
              </a:rPr>
              <a:t>Preventive, therapeutic, or a combination of preventive and therapeutic.</a:t>
            </a:r>
          </a:p>
          <a:p>
            <a:endParaRPr lang="en-US" dirty="0">
              <a:cs typeface="Times New Roman" pitchFamily="18" charset="0"/>
            </a:endParaRPr>
          </a:p>
          <a:p>
            <a:r>
              <a:rPr lang="en-US" dirty="0">
                <a:cs typeface="Times New Roman" pitchFamily="18" charset="0"/>
              </a:rPr>
              <a:t>While the same vaccine may be tested for both preventive and therapeutic effects, what works to prevent HIV infection may not necessarily work to treat people who are already infected with HIV. The reverse is also true: therapeutic HIV vaccines are also in development, and may not block HIV in uninfected people. </a:t>
            </a:r>
          </a:p>
          <a:p>
            <a:endParaRPr lang="en-US" dirty="0">
              <a:cs typeface="Times New Roman" pitchFamily="18" charset="0"/>
            </a:endParaRPr>
          </a:p>
          <a:p>
            <a:r>
              <a:rPr lang="en-US" dirty="0">
                <a:cs typeface="Times New Roman" pitchFamily="18" charset="0"/>
              </a:rPr>
              <a:t>[An example of a therapeutic vaccine is a new one for men who have prostate cancer called “</a:t>
            </a:r>
            <a:r>
              <a:rPr lang="en-US" dirty="0" err="1">
                <a:cs typeface="Times New Roman" pitchFamily="18" charset="0"/>
              </a:rPr>
              <a:t>Provenge</a:t>
            </a:r>
            <a:r>
              <a:rPr lang="en-US" dirty="0">
                <a:cs typeface="Times New Roman" pitchFamily="18" charset="0"/>
              </a:rPr>
              <a:t>.” If</a:t>
            </a:r>
            <a:r>
              <a:rPr lang="en-US" baseline="0" dirty="0">
                <a:cs typeface="Times New Roman" pitchFamily="18" charset="0"/>
              </a:rPr>
              <a:t> a man with prostate cancer takes this vaccine, it can extend his life by about 4 months (compared to men who don’t take it). </a:t>
            </a:r>
            <a:endParaRPr lang="en-US" dirty="0">
              <a:cs typeface="Times New Roman" pitchFamily="18" charset="0"/>
            </a:endParaRPr>
          </a:p>
          <a:p>
            <a:endParaRPr lang="en-US" dirty="0">
              <a:cs typeface="Times New Roman" pitchFamily="18" charset="0"/>
            </a:endParaRPr>
          </a:p>
          <a:p>
            <a:r>
              <a:rPr lang="en-US" dirty="0">
                <a:cs typeface="Times New Roman" pitchFamily="18" charset="0"/>
              </a:rPr>
              <a:t>There are other vaccines that are used</a:t>
            </a:r>
            <a:r>
              <a:rPr lang="en-US" baseline="0" dirty="0">
                <a:cs typeface="Times New Roman" pitchFamily="18" charset="0"/>
              </a:rPr>
              <a:t> after someone gets exposed like the rabies or tetanus vaccine, but these are still preventive because they work by stopping (or preventing) your body from becoming infected.</a:t>
            </a:r>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fld id="{3718128C-3AE3-4B4A-A277-28491FB12EAE}" type="slidenum">
              <a:rPr lang="bg-BG" smtClean="0"/>
              <a:t>9</a:t>
            </a:fld>
            <a:endParaRPr lang="bg-BG"/>
          </a:p>
        </p:txBody>
      </p:sp>
    </p:spTree>
    <p:extLst>
      <p:ext uri="{BB962C8B-B14F-4D97-AF65-F5344CB8AC3E}">
        <p14:creationId xmlns:p14="http://schemas.microsoft.com/office/powerpoint/2010/main" val="2239914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idea behind this slide is to point out just how long it can take to develop a vaccine, even after we know what the cause of a disease is. While the time is especially frustrating with HIV, the time frame is not too far off</a:t>
            </a:r>
            <a:r>
              <a:rPr lang="en-US" baseline="0" dirty="0"/>
              <a:t> compared with </a:t>
            </a:r>
            <a:r>
              <a:rPr lang="en-US" dirty="0"/>
              <a:t>other diseases. There are no vaccines for any other retroviruses like</a:t>
            </a:r>
            <a:r>
              <a:rPr lang="en-US" baseline="0" dirty="0"/>
              <a:t> HIV which are especially complicated even though the science of vaccines gets better and better</a:t>
            </a:r>
            <a:r>
              <a:rPr lang="en-US" dirty="0"/>
              <a:t>.]</a:t>
            </a:r>
          </a:p>
        </p:txBody>
      </p:sp>
      <p:sp>
        <p:nvSpPr>
          <p:cNvPr id="4" name="Slide Number Placeholder 3"/>
          <p:cNvSpPr>
            <a:spLocks noGrp="1"/>
          </p:cNvSpPr>
          <p:nvPr>
            <p:ph type="sldNum" sz="quarter" idx="10"/>
          </p:nvPr>
        </p:nvSpPr>
        <p:spPr/>
        <p:txBody>
          <a:bodyPr/>
          <a:lstStyle/>
          <a:p>
            <a:fld id="{3718128C-3AE3-4B4A-A277-28491FB12EAE}" type="slidenum">
              <a:rPr lang="bg-BG" smtClean="0"/>
              <a:t>10</a:t>
            </a:fld>
            <a:endParaRPr lang="bg-BG"/>
          </a:p>
        </p:txBody>
      </p:sp>
    </p:spTree>
    <p:extLst>
      <p:ext uri="{BB962C8B-B14F-4D97-AF65-F5344CB8AC3E}">
        <p14:creationId xmlns:p14="http://schemas.microsoft.com/office/powerpoint/2010/main" val="2078032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And while it may take time, once we have them, vaccines have significantly reduced or eliminated a number of deadly infectious diseases.  This data is just a snapshot in time from the US, and similar data exists for countries around the world. We hope one day to be able to add an HIV vaccine to this list.</a:t>
            </a:r>
          </a:p>
        </p:txBody>
      </p:sp>
      <p:sp>
        <p:nvSpPr>
          <p:cNvPr id="4" name="Slide Number Placeholder 3"/>
          <p:cNvSpPr>
            <a:spLocks noGrp="1"/>
          </p:cNvSpPr>
          <p:nvPr>
            <p:ph type="sldNum" sz="quarter" idx="10"/>
          </p:nvPr>
        </p:nvSpPr>
        <p:spPr/>
        <p:txBody>
          <a:bodyPr/>
          <a:lstStyle/>
          <a:p>
            <a:fld id="{3718128C-3AE3-4B4A-A277-28491FB12EAE}" type="slidenum">
              <a:rPr lang="bg-BG" smtClean="0"/>
              <a:t>11</a:t>
            </a:fld>
            <a:endParaRPr lang="bg-BG"/>
          </a:p>
        </p:txBody>
      </p:sp>
    </p:spTree>
    <p:extLst>
      <p:ext uri="{BB962C8B-B14F-4D97-AF65-F5344CB8AC3E}">
        <p14:creationId xmlns:p14="http://schemas.microsoft.com/office/powerpoint/2010/main" val="37922627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DEF15C17-7A1C-C340-9903-95BDA4305BE7}"/>
              </a:ext>
            </a:extLst>
          </p:cNvPr>
          <p:cNvSpPr/>
          <p:nvPr userDrawn="1"/>
        </p:nvSpPr>
        <p:spPr>
          <a:xfrm>
            <a:off x="0" y="0"/>
            <a:ext cx="12192000" cy="68580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52" name="HVTN logo-black" descr="Logo&#10;&#10;Description automatically generated" hidden="1">
            <a:extLst>
              <a:ext uri="{FF2B5EF4-FFF2-40B4-BE49-F238E27FC236}">
                <a16:creationId xmlns:a16="http://schemas.microsoft.com/office/drawing/2014/main" id="{A263F057-C9B1-824F-B4F5-7EA9579DA25A}"/>
              </a:ext>
            </a:extLst>
          </p:cNvPr>
          <p:cNvPicPr>
            <a:picLocks noChangeAspect="1"/>
          </p:cNvPicPr>
          <p:nvPr userDrawn="1"/>
        </p:nvPicPr>
        <p:blipFill>
          <a:blip r:embed="rId2"/>
          <a:stretch>
            <a:fillRect/>
          </a:stretch>
        </p:blipFill>
        <p:spPr>
          <a:xfrm>
            <a:off x="10190375" y="5468380"/>
            <a:ext cx="1377325" cy="845916"/>
          </a:xfrm>
          <a:prstGeom prst="rect">
            <a:avLst/>
          </a:prstGeom>
        </p:spPr>
      </p:pic>
      <p:sp>
        <p:nvSpPr>
          <p:cNvPr id="60" name="presenter">
            <a:extLst>
              <a:ext uri="{FF2B5EF4-FFF2-40B4-BE49-F238E27FC236}">
                <a16:creationId xmlns:a16="http://schemas.microsoft.com/office/drawing/2014/main" id="{AFF74F91-9E03-2349-88D3-9022E50F147F}"/>
              </a:ext>
            </a:extLst>
          </p:cNvPr>
          <p:cNvSpPr>
            <a:spLocks noGrp="1"/>
          </p:cNvSpPr>
          <p:nvPr>
            <p:ph type="body" sz="quarter" idx="15" hasCustomPrompt="1"/>
          </p:nvPr>
        </p:nvSpPr>
        <p:spPr>
          <a:xfrm>
            <a:off x="582613" y="5468938"/>
            <a:ext cx="3302000" cy="668337"/>
          </a:xfrm>
        </p:spPr>
        <p:txBody>
          <a:bodyPr>
            <a:normAutofit/>
          </a:bodyP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a:t>
            </a:r>
          </a:p>
        </p:txBody>
      </p:sp>
      <p:sp>
        <p:nvSpPr>
          <p:cNvPr id="41" name="title">
            <a:extLst>
              <a:ext uri="{FF2B5EF4-FFF2-40B4-BE49-F238E27FC236}">
                <a16:creationId xmlns:a16="http://schemas.microsoft.com/office/drawing/2014/main" id="{0D35A986-0105-884F-94B1-F4483584A4AB}"/>
              </a:ext>
            </a:extLst>
          </p:cNvPr>
          <p:cNvSpPr>
            <a:spLocks noGrp="1"/>
          </p:cNvSpPr>
          <p:nvPr>
            <p:ph type="title" hasCustomPrompt="1"/>
          </p:nvPr>
        </p:nvSpPr>
        <p:spPr>
          <a:xfrm>
            <a:off x="582201" y="3086100"/>
            <a:ext cx="10985499" cy="1783387"/>
          </a:xfrm>
        </p:spPr>
        <p:txBody>
          <a:bodyPr anchor="t">
            <a:normAutofit/>
          </a:bodyPr>
          <a:lstStyle>
            <a:lvl1pPr algn="l">
              <a:defRPr sz="4800">
                <a:solidFill>
                  <a:schemeClr val="bg1"/>
                </a:solidFill>
              </a:defRPr>
            </a:lvl1pPr>
          </a:lstStyle>
          <a:p>
            <a:r>
              <a:rPr lang="en-US" dirty="0"/>
              <a:t>CLICK TO EDIT TITLE</a:t>
            </a:r>
          </a:p>
        </p:txBody>
      </p:sp>
      <p:sp>
        <p:nvSpPr>
          <p:cNvPr id="48" name="intro">
            <a:extLst>
              <a:ext uri="{FF2B5EF4-FFF2-40B4-BE49-F238E27FC236}">
                <a16:creationId xmlns:a16="http://schemas.microsoft.com/office/drawing/2014/main" id="{BD444F3E-06FA-6648-AEC5-1116D07262BF}"/>
              </a:ext>
            </a:extLst>
          </p:cNvPr>
          <p:cNvSpPr>
            <a:spLocks noGrp="1"/>
          </p:cNvSpPr>
          <p:nvPr>
            <p:ph type="body" sz="quarter" idx="14" hasCustomPrompt="1"/>
          </p:nvPr>
        </p:nvSpPr>
        <p:spPr>
          <a:xfrm>
            <a:off x="582613" y="2270125"/>
            <a:ext cx="10985500" cy="703263"/>
          </a:xfrm>
        </p:spPr>
        <p:txBody>
          <a:bodyPr anchor="b"/>
          <a:lstStyle>
            <a:lvl1pPr marL="0" indent="0">
              <a:buNone/>
              <a:defRPr sz="2000">
                <a:solidFill>
                  <a:schemeClr val="bg1"/>
                </a:solidFill>
              </a:defRPr>
            </a:lvl1pPr>
            <a:lvl2pPr marL="457200" indent="0">
              <a:buNone/>
              <a:defRPr/>
            </a:lvl2pPr>
          </a:lstStyle>
          <a:p>
            <a:pPr lvl="0"/>
            <a:r>
              <a:rPr lang="en-US" dirty="0"/>
              <a:t>CLICK TO EDIT TEXT</a:t>
            </a:r>
          </a:p>
        </p:txBody>
      </p:sp>
      <p:pic>
        <p:nvPicPr>
          <p:cNvPr id="8" name="Picture 7">
            <a:extLst>
              <a:ext uri="{FF2B5EF4-FFF2-40B4-BE49-F238E27FC236}">
                <a16:creationId xmlns:a16="http://schemas.microsoft.com/office/drawing/2014/main" id="{3E9B79DF-FEFE-4AFC-A9EC-DCEC87C58099}"/>
              </a:ext>
            </a:extLst>
          </p:cNvPr>
          <p:cNvPicPr>
            <a:picLocks noChangeAspect="1"/>
          </p:cNvPicPr>
          <p:nvPr userDrawn="1"/>
        </p:nvPicPr>
        <p:blipFill>
          <a:blip r:embed="rId3"/>
          <a:srcRect/>
          <a:stretch/>
        </p:blipFill>
        <p:spPr>
          <a:xfrm>
            <a:off x="8954432" y="5792713"/>
            <a:ext cx="2876426" cy="743077"/>
          </a:xfrm>
          <a:prstGeom prst="rect">
            <a:avLst/>
          </a:prstGeom>
        </p:spPr>
      </p:pic>
    </p:spTree>
    <p:extLst>
      <p:ext uri="{BB962C8B-B14F-4D97-AF65-F5344CB8AC3E}">
        <p14:creationId xmlns:p14="http://schemas.microsoft.com/office/powerpoint/2010/main" val="4226011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onsor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408EE-B0EB-DC4F-B442-8AF30CE5FAF4}"/>
              </a:ext>
            </a:extLst>
          </p:cNvPr>
          <p:cNvSpPr>
            <a:spLocks noGrp="1"/>
          </p:cNvSpPr>
          <p:nvPr>
            <p:ph type="title" hasCustomPrompt="1"/>
          </p:nvPr>
        </p:nvSpPr>
        <p:spPr>
          <a:xfrm>
            <a:off x="838200" y="595863"/>
            <a:ext cx="10515600" cy="754374"/>
          </a:xfrm>
        </p:spPr>
        <p:txBody>
          <a:bodyPr/>
          <a:lstStyle/>
          <a:p>
            <a:r>
              <a:rPr lang="en-US" dirty="0"/>
              <a:t>Click to edit Title</a:t>
            </a:r>
          </a:p>
        </p:txBody>
      </p:sp>
      <p:sp>
        <p:nvSpPr>
          <p:cNvPr id="5" name="Slide Number Placeholder 4">
            <a:extLst>
              <a:ext uri="{FF2B5EF4-FFF2-40B4-BE49-F238E27FC236}">
                <a16:creationId xmlns:a16="http://schemas.microsoft.com/office/drawing/2014/main" id="{0B6CFA66-F529-814E-B87C-BFC6BF0396BA}"/>
              </a:ext>
            </a:extLst>
          </p:cNvPr>
          <p:cNvSpPr>
            <a:spLocks noGrp="1"/>
          </p:cNvSpPr>
          <p:nvPr>
            <p:ph type="sldNum" sz="quarter" idx="12"/>
          </p:nvPr>
        </p:nvSpPr>
        <p:spPr/>
        <p:txBody>
          <a:bodyPr/>
          <a:lstStyle/>
          <a:p>
            <a:fld id="{5844BA1B-2AD7-1042-9A56-DF9179839488}" type="slidenum">
              <a:rPr lang="en-US" smtClean="0"/>
              <a:t>‹#›</a:t>
            </a:fld>
            <a:endParaRPr lang="en-US"/>
          </a:p>
        </p:txBody>
      </p:sp>
      <p:sp>
        <p:nvSpPr>
          <p:cNvPr id="6" name="Picture Placeholder 5">
            <a:extLst>
              <a:ext uri="{FF2B5EF4-FFF2-40B4-BE49-F238E27FC236}">
                <a16:creationId xmlns:a16="http://schemas.microsoft.com/office/drawing/2014/main" id="{6151E92D-23FB-544B-8C59-FAC13210688A}"/>
              </a:ext>
            </a:extLst>
          </p:cNvPr>
          <p:cNvSpPr>
            <a:spLocks noGrp="1"/>
          </p:cNvSpPr>
          <p:nvPr>
            <p:ph type="pic" sz="quarter" idx="13" hasCustomPrompt="1"/>
          </p:nvPr>
        </p:nvSpPr>
        <p:spPr>
          <a:xfrm>
            <a:off x="838201" y="2251313"/>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14" name="Picture Placeholder 5">
            <a:extLst>
              <a:ext uri="{FF2B5EF4-FFF2-40B4-BE49-F238E27FC236}">
                <a16:creationId xmlns:a16="http://schemas.microsoft.com/office/drawing/2014/main" id="{C9F49FA9-FE4F-2144-B72D-44676438EDDF}"/>
              </a:ext>
            </a:extLst>
          </p:cNvPr>
          <p:cNvSpPr>
            <a:spLocks noGrp="1"/>
          </p:cNvSpPr>
          <p:nvPr>
            <p:ph type="pic" sz="quarter" idx="14" hasCustomPrompt="1"/>
          </p:nvPr>
        </p:nvSpPr>
        <p:spPr>
          <a:xfrm>
            <a:off x="3471853" y="2234050"/>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15" name="Picture Placeholder 5">
            <a:extLst>
              <a:ext uri="{FF2B5EF4-FFF2-40B4-BE49-F238E27FC236}">
                <a16:creationId xmlns:a16="http://schemas.microsoft.com/office/drawing/2014/main" id="{13D2F6AF-3F77-BF4F-92A0-A9F5395DFDD9}"/>
              </a:ext>
            </a:extLst>
          </p:cNvPr>
          <p:cNvSpPr>
            <a:spLocks noGrp="1"/>
          </p:cNvSpPr>
          <p:nvPr>
            <p:ph type="pic" sz="quarter" idx="15" hasCustomPrompt="1"/>
          </p:nvPr>
        </p:nvSpPr>
        <p:spPr>
          <a:xfrm>
            <a:off x="6105505" y="2234049"/>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16" name="Picture Placeholder 5">
            <a:extLst>
              <a:ext uri="{FF2B5EF4-FFF2-40B4-BE49-F238E27FC236}">
                <a16:creationId xmlns:a16="http://schemas.microsoft.com/office/drawing/2014/main" id="{1EF28D0B-D514-D746-A345-5C89289B6438}"/>
              </a:ext>
            </a:extLst>
          </p:cNvPr>
          <p:cNvSpPr>
            <a:spLocks noGrp="1"/>
          </p:cNvSpPr>
          <p:nvPr>
            <p:ph type="pic" sz="quarter" idx="16" hasCustomPrompt="1"/>
          </p:nvPr>
        </p:nvSpPr>
        <p:spPr>
          <a:xfrm>
            <a:off x="8739158" y="2234048"/>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12" name="Picture Placeholder 5">
            <a:extLst>
              <a:ext uri="{FF2B5EF4-FFF2-40B4-BE49-F238E27FC236}">
                <a16:creationId xmlns:a16="http://schemas.microsoft.com/office/drawing/2014/main" id="{4B5627C5-D858-0545-9CED-8B151E8E04DE}"/>
              </a:ext>
            </a:extLst>
          </p:cNvPr>
          <p:cNvSpPr>
            <a:spLocks noGrp="1"/>
          </p:cNvSpPr>
          <p:nvPr>
            <p:ph type="pic" sz="quarter" idx="17" hasCustomPrompt="1"/>
          </p:nvPr>
        </p:nvSpPr>
        <p:spPr>
          <a:xfrm>
            <a:off x="838201" y="3943380"/>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13" name="Picture Placeholder 5">
            <a:extLst>
              <a:ext uri="{FF2B5EF4-FFF2-40B4-BE49-F238E27FC236}">
                <a16:creationId xmlns:a16="http://schemas.microsoft.com/office/drawing/2014/main" id="{9FE75601-C215-7F4E-A81D-CACB273968A7}"/>
              </a:ext>
            </a:extLst>
          </p:cNvPr>
          <p:cNvSpPr>
            <a:spLocks noGrp="1"/>
          </p:cNvSpPr>
          <p:nvPr>
            <p:ph type="pic" sz="quarter" idx="18" hasCustomPrompt="1"/>
          </p:nvPr>
        </p:nvSpPr>
        <p:spPr>
          <a:xfrm>
            <a:off x="3471853" y="3926117"/>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20" name="Picture Placeholder 5">
            <a:extLst>
              <a:ext uri="{FF2B5EF4-FFF2-40B4-BE49-F238E27FC236}">
                <a16:creationId xmlns:a16="http://schemas.microsoft.com/office/drawing/2014/main" id="{F3D4B5E7-065F-A241-A2C9-8D61F4FDCA95}"/>
              </a:ext>
            </a:extLst>
          </p:cNvPr>
          <p:cNvSpPr>
            <a:spLocks noGrp="1"/>
          </p:cNvSpPr>
          <p:nvPr>
            <p:ph type="pic" sz="quarter" idx="19" hasCustomPrompt="1"/>
          </p:nvPr>
        </p:nvSpPr>
        <p:spPr>
          <a:xfrm>
            <a:off x="6105505" y="3926116"/>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21" name="Picture Placeholder 5">
            <a:extLst>
              <a:ext uri="{FF2B5EF4-FFF2-40B4-BE49-F238E27FC236}">
                <a16:creationId xmlns:a16="http://schemas.microsoft.com/office/drawing/2014/main" id="{B6244E73-5AB3-3641-BF88-D9F9CB82617D}"/>
              </a:ext>
            </a:extLst>
          </p:cNvPr>
          <p:cNvSpPr>
            <a:spLocks noGrp="1"/>
          </p:cNvSpPr>
          <p:nvPr>
            <p:ph type="pic" sz="quarter" idx="20" hasCustomPrompt="1"/>
          </p:nvPr>
        </p:nvSpPr>
        <p:spPr>
          <a:xfrm>
            <a:off x="8739158" y="3926115"/>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17" name="background">
            <a:extLst>
              <a:ext uri="{FF2B5EF4-FFF2-40B4-BE49-F238E27FC236}">
                <a16:creationId xmlns:a16="http://schemas.microsoft.com/office/drawing/2014/main" id="{67465D64-7729-4B0D-86B8-D5DFBAE45263}"/>
              </a:ext>
            </a:extLst>
          </p:cNvPr>
          <p:cNvSpPr/>
          <p:nvPr userDrawn="1"/>
        </p:nvSpPr>
        <p:spPr>
          <a:xfrm>
            <a:off x="0" y="0"/>
            <a:ext cx="12192000" cy="290557"/>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18" name="Picture 17">
            <a:extLst>
              <a:ext uri="{FF2B5EF4-FFF2-40B4-BE49-F238E27FC236}">
                <a16:creationId xmlns:a16="http://schemas.microsoft.com/office/drawing/2014/main" id="{3F848B19-F46C-45A6-8989-4E8AAC0F4856}"/>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2538011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32A7F-7789-42BC-9268-FC972357760C}"/>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234380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 Thank You">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DEF15C17-7A1C-C340-9903-95BDA4305BE7}"/>
              </a:ext>
            </a:extLst>
          </p:cNvPr>
          <p:cNvSpPr/>
          <p:nvPr userDrawn="1"/>
        </p:nvSpPr>
        <p:spPr>
          <a:xfrm>
            <a:off x="0" y="0"/>
            <a:ext cx="12192000" cy="68580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52" name="HVTN logo-black" descr="Logo&#10;&#10;Description automatically generated" hidden="1">
            <a:extLst>
              <a:ext uri="{FF2B5EF4-FFF2-40B4-BE49-F238E27FC236}">
                <a16:creationId xmlns:a16="http://schemas.microsoft.com/office/drawing/2014/main" id="{A263F057-C9B1-824F-B4F5-7EA9579DA25A}"/>
              </a:ext>
            </a:extLst>
          </p:cNvPr>
          <p:cNvPicPr>
            <a:picLocks noChangeAspect="1"/>
          </p:cNvPicPr>
          <p:nvPr userDrawn="1"/>
        </p:nvPicPr>
        <p:blipFill>
          <a:blip r:embed="rId2"/>
          <a:stretch>
            <a:fillRect/>
          </a:stretch>
        </p:blipFill>
        <p:spPr>
          <a:xfrm>
            <a:off x="10190375" y="5468380"/>
            <a:ext cx="1377325" cy="845916"/>
          </a:xfrm>
          <a:prstGeom prst="rect">
            <a:avLst/>
          </a:prstGeom>
        </p:spPr>
      </p:pic>
      <p:sp>
        <p:nvSpPr>
          <p:cNvPr id="41" name="title">
            <a:extLst>
              <a:ext uri="{FF2B5EF4-FFF2-40B4-BE49-F238E27FC236}">
                <a16:creationId xmlns:a16="http://schemas.microsoft.com/office/drawing/2014/main" id="{0D35A986-0105-884F-94B1-F4483584A4AB}"/>
              </a:ext>
            </a:extLst>
          </p:cNvPr>
          <p:cNvSpPr>
            <a:spLocks noGrp="1"/>
          </p:cNvSpPr>
          <p:nvPr>
            <p:ph type="title" hasCustomPrompt="1"/>
          </p:nvPr>
        </p:nvSpPr>
        <p:spPr>
          <a:xfrm>
            <a:off x="582201" y="2076628"/>
            <a:ext cx="10985499" cy="2459573"/>
          </a:xfrm>
        </p:spPr>
        <p:txBody>
          <a:bodyPr anchor="ctr">
            <a:normAutofit/>
          </a:bodyPr>
          <a:lstStyle>
            <a:lvl1pPr algn="ctr">
              <a:defRPr sz="8000">
                <a:solidFill>
                  <a:schemeClr val="bg1"/>
                </a:solidFill>
              </a:defRPr>
            </a:lvl1pPr>
          </a:lstStyle>
          <a:p>
            <a:r>
              <a:rPr lang="en-US" dirty="0"/>
              <a:t>THANK YOU</a:t>
            </a:r>
          </a:p>
        </p:txBody>
      </p:sp>
      <p:pic>
        <p:nvPicPr>
          <p:cNvPr id="7" name="Picture 6">
            <a:extLst>
              <a:ext uri="{FF2B5EF4-FFF2-40B4-BE49-F238E27FC236}">
                <a16:creationId xmlns:a16="http://schemas.microsoft.com/office/drawing/2014/main" id="{9373F23E-CC83-4AA4-8024-3BB888ADC527}"/>
              </a:ext>
            </a:extLst>
          </p:cNvPr>
          <p:cNvPicPr>
            <a:picLocks noChangeAspect="1"/>
          </p:cNvPicPr>
          <p:nvPr userDrawn="1"/>
        </p:nvPicPr>
        <p:blipFill>
          <a:blip r:embed="rId3"/>
          <a:srcRect/>
          <a:stretch/>
        </p:blipFill>
        <p:spPr>
          <a:xfrm>
            <a:off x="8954432" y="5792713"/>
            <a:ext cx="2876426" cy="743077"/>
          </a:xfrm>
          <a:prstGeom prst="rect">
            <a:avLst/>
          </a:prstGeom>
        </p:spPr>
      </p:pic>
    </p:spTree>
    <p:extLst>
      <p:ext uri="{BB962C8B-B14F-4D97-AF65-F5344CB8AC3E}">
        <p14:creationId xmlns:p14="http://schemas.microsoft.com/office/powerpoint/2010/main" val="120816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DEF15C17-7A1C-C340-9903-95BDA4305BE7}"/>
              </a:ext>
            </a:extLst>
          </p:cNvPr>
          <p:cNvSpPr/>
          <p:nvPr userDrawn="1"/>
        </p:nvSpPr>
        <p:spPr>
          <a:xfrm>
            <a:off x="0" y="0"/>
            <a:ext cx="12192000" cy="68580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52" name="HVTN logo-black" descr="Logo&#10;&#10;Description automatically generated" hidden="1">
            <a:extLst>
              <a:ext uri="{FF2B5EF4-FFF2-40B4-BE49-F238E27FC236}">
                <a16:creationId xmlns:a16="http://schemas.microsoft.com/office/drawing/2014/main" id="{A263F057-C9B1-824F-B4F5-7EA9579DA25A}"/>
              </a:ext>
            </a:extLst>
          </p:cNvPr>
          <p:cNvPicPr>
            <a:picLocks noChangeAspect="1"/>
          </p:cNvPicPr>
          <p:nvPr userDrawn="1"/>
        </p:nvPicPr>
        <p:blipFill>
          <a:blip r:embed="rId2"/>
          <a:stretch>
            <a:fillRect/>
          </a:stretch>
        </p:blipFill>
        <p:spPr>
          <a:xfrm>
            <a:off x="10190375" y="5468380"/>
            <a:ext cx="1377325" cy="845916"/>
          </a:xfrm>
          <a:prstGeom prst="rect">
            <a:avLst/>
          </a:prstGeom>
        </p:spPr>
      </p:pic>
      <p:sp>
        <p:nvSpPr>
          <p:cNvPr id="60" name="presenter">
            <a:extLst>
              <a:ext uri="{FF2B5EF4-FFF2-40B4-BE49-F238E27FC236}">
                <a16:creationId xmlns:a16="http://schemas.microsoft.com/office/drawing/2014/main" id="{AFF74F91-9E03-2349-88D3-9022E50F147F}"/>
              </a:ext>
            </a:extLst>
          </p:cNvPr>
          <p:cNvSpPr>
            <a:spLocks noGrp="1"/>
          </p:cNvSpPr>
          <p:nvPr>
            <p:ph type="body" sz="quarter" idx="15" hasCustomPrompt="1"/>
          </p:nvPr>
        </p:nvSpPr>
        <p:spPr>
          <a:xfrm>
            <a:off x="582613" y="5468938"/>
            <a:ext cx="3302000" cy="668337"/>
          </a:xfrm>
        </p:spPr>
        <p:txBody>
          <a:bodyPr>
            <a:normAutofit/>
          </a:bodyP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a:t>
            </a:r>
          </a:p>
        </p:txBody>
      </p:sp>
      <p:sp>
        <p:nvSpPr>
          <p:cNvPr id="41" name="title">
            <a:extLst>
              <a:ext uri="{FF2B5EF4-FFF2-40B4-BE49-F238E27FC236}">
                <a16:creationId xmlns:a16="http://schemas.microsoft.com/office/drawing/2014/main" id="{0D35A986-0105-884F-94B1-F4483584A4AB}"/>
              </a:ext>
            </a:extLst>
          </p:cNvPr>
          <p:cNvSpPr>
            <a:spLocks noGrp="1"/>
          </p:cNvSpPr>
          <p:nvPr>
            <p:ph type="title" hasCustomPrompt="1"/>
          </p:nvPr>
        </p:nvSpPr>
        <p:spPr>
          <a:xfrm>
            <a:off x="582201" y="3086100"/>
            <a:ext cx="10985499" cy="1783387"/>
          </a:xfrm>
        </p:spPr>
        <p:txBody>
          <a:bodyPr anchor="t">
            <a:normAutofit/>
          </a:bodyPr>
          <a:lstStyle>
            <a:lvl1pPr algn="l">
              <a:defRPr sz="4800">
                <a:solidFill>
                  <a:schemeClr val="bg1"/>
                </a:solidFill>
              </a:defRPr>
            </a:lvl1pPr>
          </a:lstStyle>
          <a:p>
            <a:r>
              <a:rPr lang="en-US" dirty="0"/>
              <a:t>CLICK TO EDIT TITLE</a:t>
            </a:r>
          </a:p>
        </p:txBody>
      </p:sp>
      <p:sp>
        <p:nvSpPr>
          <p:cNvPr id="48" name="intro">
            <a:extLst>
              <a:ext uri="{FF2B5EF4-FFF2-40B4-BE49-F238E27FC236}">
                <a16:creationId xmlns:a16="http://schemas.microsoft.com/office/drawing/2014/main" id="{BD444F3E-06FA-6648-AEC5-1116D07262BF}"/>
              </a:ext>
            </a:extLst>
          </p:cNvPr>
          <p:cNvSpPr>
            <a:spLocks noGrp="1"/>
          </p:cNvSpPr>
          <p:nvPr>
            <p:ph type="body" sz="quarter" idx="14" hasCustomPrompt="1"/>
          </p:nvPr>
        </p:nvSpPr>
        <p:spPr>
          <a:xfrm>
            <a:off x="582613" y="2270125"/>
            <a:ext cx="10985500" cy="703263"/>
          </a:xfrm>
        </p:spPr>
        <p:txBody>
          <a:bodyPr anchor="b"/>
          <a:lstStyle>
            <a:lvl1pPr marL="0" indent="0">
              <a:buNone/>
              <a:defRPr sz="2000">
                <a:solidFill>
                  <a:schemeClr val="bg1"/>
                </a:solidFill>
              </a:defRPr>
            </a:lvl1pPr>
            <a:lvl2pPr marL="457200" indent="0">
              <a:buNone/>
              <a:defRPr/>
            </a:lvl2pPr>
          </a:lstStyle>
          <a:p>
            <a:pPr lvl="0"/>
            <a:r>
              <a:rPr lang="en-US" dirty="0"/>
              <a:t>CLICK TO EDIT TEXT</a:t>
            </a:r>
          </a:p>
        </p:txBody>
      </p:sp>
      <p:pic>
        <p:nvPicPr>
          <p:cNvPr id="9" name="Picture 8">
            <a:extLst>
              <a:ext uri="{FF2B5EF4-FFF2-40B4-BE49-F238E27FC236}">
                <a16:creationId xmlns:a16="http://schemas.microsoft.com/office/drawing/2014/main" id="{CABA99A1-C542-4147-858F-9A753B0C4DB5}"/>
              </a:ext>
            </a:extLst>
          </p:cNvPr>
          <p:cNvPicPr>
            <a:picLocks noChangeAspect="1"/>
          </p:cNvPicPr>
          <p:nvPr userDrawn="1"/>
        </p:nvPicPr>
        <p:blipFill>
          <a:blip r:embed="rId3"/>
          <a:srcRect/>
          <a:stretch/>
        </p:blipFill>
        <p:spPr>
          <a:xfrm>
            <a:off x="8954432" y="5792713"/>
            <a:ext cx="2876426" cy="743077"/>
          </a:xfrm>
          <a:prstGeom prst="rect">
            <a:avLst/>
          </a:prstGeom>
        </p:spPr>
      </p:pic>
    </p:spTree>
    <p:extLst>
      <p:ext uri="{BB962C8B-B14F-4D97-AF65-F5344CB8AC3E}">
        <p14:creationId xmlns:p14="http://schemas.microsoft.com/office/powerpoint/2010/main" val="940647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TOC photo right">
    <p:bg>
      <p:bgPr>
        <a:solidFill>
          <a:schemeClr val="bg1"/>
        </a:solidFill>
        <a:effectLst/>
      </p:bgPr>
    </p:bg>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76A7F27C-40B7-EF4C-824F-E82579EF0913}"/>
              </a:ext>
            </a:extLst>
          </p:cNvPr>
          <p:cNvSpPr/>
          <p:nvPr userDrawn="1"/>
        </p:nvSpPr>
        <p:spPr>
          <a:xfrm>
            <a:off x="7543223" y="0"/>
            <a:ext cx="4648776" cy="68580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 name="Picture Placeholder 4">
            <a:extLst>
              <a:ext uri="{FF2B5EF4-FFF2-40B4-BE49-F238E27FC236}">
                <a16:creationId xmlns:a16="http://schemas.microsoft.com/office/drawing/2014/main" id="{B53422DD-6D28-5145-B290-E8C86C56BEC7}"/>
              </a:ext>
            </a:extLst>
          </p:cNvPr>
          <p:cNvSpPr>
            <a:spLocks noGrp="1"/>
          </p:cNvSpPr>
          <p:nvPr>
            <p:ph type="pic" sz="quarter" idx="10"/>
          </p:nvPr>
        </p:nvSpPr>
        <p:spPr>
          <a:xfrm>
            <a:off x="7543800" y="0"/>
            <a:ext cx="4648201" cy="6858000"/>
          </a:xfrm>
        </p:spPr>
        <p:txBody>
          <a:bodyPr anchor="ctr"/>
          <a:lstStyle>
            <a:lvl1pPr marL="0" indent="0" algn="ctr">
              <a:buNone/>
              <a:defRPr>
                <a:solidFill>
                  <a:schemeClr val="bg1"/>
                </a:solidFill>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11D1F0D4-293D-CA4A-8801-CFBE84D582E5}"/>
              </a:ext>
            </a:extLst>
          </p:cNvPr>
          <p:cNvSpPr>
            <a:spLocks noGrp="1"/>
          </p:cNvSpPr>
          <p:nvPr>
            <p:ph type="body" sz="quarter" idx="11"/>
          </p:nvPr>
        </p:nvSpPr>
        <p:spPr>
          <a:xfrm>
            <a:off x="366713" y="1880076"/>
            <a:ext cx="6805612" cy="4623274"/>
          </a:xfrm>
        </p:spPr>
        <p:txBody>
          <a:bodyPr>
            <a:normAutofit/>
          </a:bodyPr>
          <a:lstStyle>
            <a:lvl1pPr marL="342900" indent="-342900">
              <a:lnSpc>
                <a:spcPct val="100000"/>
              </a:lnSpc>
              <a:spcBef>
                <a:spcPts val="0"/>
              </a:spcBef>
              <a:buFont typeface="Arial" panose="020B0604020202020204" pitchFamily="34" charset="0"/>
              <a:buChar char="•"/>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itle 7">
            <a:extLst>
              <a:ext uri="{FF2B5EF4-FFF2-40B4-BE49-F238E27FC236}">
                <a16:creationId xmlns:a16="http://schemas.microsoft.com/office/drawing/2014/main" id="{2BEA0093-4B3F-AA48-88CF-84AC9B1C1569}"/>
              </a:ext>
            </a:extLst>
          </p:cNvPr>
          <p:cNvSpPr>
            <a:spLocks noGrp="1"/>
          </p:cNvSpPr>
          <p:nvPr>
            <p:ph type="title" hasCustomPrompt="1"/>
          </p:nvPr>
        </p:nvSpPr>
        <p:spPr>
          <a:xfrm>
            <a:off x="366713" y="589356"/>
            <a:ext cx="6805612" cy="1079212"/>
          </a:xfrm>
        </p:spPr>
        <p:txBody>
          <a:bodyPr anchor="t">
            <a:normAutofit/>
          </a:bodyPr>
          <a:lstStyle>
            <a:lvl1pPr algn="l">
              <a:lnSpc>
                <a:spcPct val="100000"/>
              </a:lnSpc>
              <a:defRPr sz="3600"/>
            </a:lvl1pPr>
          </a:lstStyle>
          <a:p>
            <a:r>
              <a:rPr lang="en-US" dirty="0"/>
              <a:t>Click to edit Title</a:t>
            </a:r>
          </a:p>
        </p:txBody>
      </p:sp>
      <p:pic>
        <p:nvPicPr>
          <p:cNvPr id="6" name="Picture 5">
            <a:extLst>
              <a:ext uri="{FF2B5EF4-FFF2-40B4-BE49-F238E27FC236}">
                <a16:creationId xmlns:a16="http://schemas.microsoft.com/office/drawing/2014/main" id="{30FFCC69-255C-4EEF-B385-4897BEE7AA8D}"/>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1634074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genda/TOC photo left">
    <p:bg>
      <p:bgPr>
        <a:solidFill>
          <a:schemeClr val="bg1"/>
        </a:solidFill>
        <a:effectLst/>
      </p:bgPr>
    </p:bg>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76A7F27C-40B7-EF4C-824F-E82579EF0913}"/>
              </a:ext>
            </a:extLst>
          </p:cNvPr>
          <p:cNvSpPr/>
          <p:nvPr userDrawn="1"/>
        </p:nvSpPr>
        <p:spPr>
          <a:xfrm>
            <a:off x="577" y="0"/>
            <a:ext cx="4648776" cy="68580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 name="Picture Placeholder 4">
            <a:extLst>
              <a:ext uri="{FF2B5EF4-FFF2-40B4-BE49-F238E27FC236}">
                <a16:creationId xmlns:a16="http://schemas.microsoft.com/office/drawing/2014/main" id="{B53422DD-6D28-5145-B290-E8C86C56BEC7}"/>
              </a:ext>
            </a:extLst>
          </p:cNvPr>
          <p:cNvSpPr>
            <a:spLocks noGrp="1"/>
          </p:cNvSpPr>
          <p:nvPr>
            <p:ph type="pic" sz="quarter" idx="10"/>
          </p:nvPr>
        </p:nvSpPr>
        <p:spPr>
          <a:xfrm>
            <a:off x="577" y="0"/>
            <a:ext cx="4648201" cy="6858000"/>
          </a:xfrm>
        </p:spPr>
        <p:txBody>
          <a:bodyPr anchor="ctr"/>
          <a:lstStyle>
            <a:lvl1pPr marL="0" indent="0" algn="ctr">
              <a:buNone/>
              <a:defRPr>
                <a:solidFill>
                  <a:schemeClr val="bg1"/>
                </a:solidFill>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11D1F0D4-293D-CA4A-8801-CFBE84D582E5}"/>
              </a:ext>
            </a:extLst>
          </p:cNvPr>
          <p:cNvSpPr>
            <a:spLocks noGrp="1"/>
          </p:cNvSpPr>
          <p:nvPr>
            <p:ph type="body" sz="quarter" idx="11"/>
          </p:nvPr>
        </p:nvSpPr>
        <p:spPr>
          <a:xfrm>
            <a:off x="4989988" y="1880076"/>
            <a:ext cx="6805612" cy="4623274"/>
          </a:xfrm>
        </p:spPr>
        <p:txBody>
          <a:bodyPr>
            <a:normAutofit/>
          </a:bodyPr>
          <a:lstStyle>
            <a:lvl1pPr marL="342900" indent="-342900">
              <a:lnSpc>
                <a:spcPct val="100000"/>
              </a:lnSpc>
              <a:spcBef>
                <a:spcPts val="0"/>
              </a:spcBef>
              <a:buFont typeface="Arial" panose="020B0604020202020204" pitchFamily="34" charset="0"/>
              <a:buChar char="•"/>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itle 7">
            <a:extLst>
              <a:ext uri="{FF2B5EF4-FFF2-40B4-BE49-F238E27FC236}">
                <a16:creationId xmlns:a16="http://schemas.microsoft.com/office/drawing/2014/main" id="{2BEA0093-4B3F-AA48-88CF-84AC9B1C1569}"/>
              </a:ext>
            </a:extLst>
          </p:cNvPr>
          <p:cNvSpPr>
            <a:spLocks noGrp="1"/>
          </p:cNvSpPr>
          <p:nvPr>
            <p:ph type="title" hasCustomPrompt="1"/>
          </p:nvPr>
        </p:nvSpPr>
        <p:spPr>
          <a:xfrm>
            <a:off x="4989988" y="589356"/>
            <a:ext cx="6805612" cy="1079212"/>
          </a:xfrm>
        </p:spPr>
        <p:txBody>
          <a:bodyPr anchor="t">
            <a:normAutofit/>
          </a:bodyPr>
          <a:lstStyle>
            <a:lvl1pPr algn="l">
              <a:lnSpc>
                <a:spcPct val="100000"/>
              </a:lnSpc>
              <a:defRPr sz="3600"/>
            </a:lvl1pPr>
          </a:lstStyle>
          <a:p>
            <a:r>
              <a:rPr lang="en-US" dirty="0"/>
              <a:t>Click to edit Title</a:t>
            </a:r>
          </a:p>
        </p:txBody>
      </p:sp>
      <p:pic>
        <p:nvPicPr>
          <p:cNvPr id="6" name="Picture 5">
            <a:extLst>
              <a:ext uri="{FF2B5EF4-FFF2-40B4-BE49-F238E27FC236}">
                <a16:creationId xmlns:a16="http://schemas.microsoft.com/office/drawing/2014/main" id="{6D91E070-7E40-46F1-A325-FB27E700ACDC}"/>
              </a:ext>
            </a:extLst>
          </p:cNvPr>
          <p:cNvPicPr>
            <a:picLocks noChangeAspect="1"/>
          </p:cNvPicPr>
          <p:nvPr userDrawn="1"/>
        </p:nvPicPr>
        <p:blipFill>
          <a:blip r:embed="rId2"/>
          <a:srcRect/>
          <a:stretch/>
        </p:blipFill>
        <p:spPr>
          <a:xfrm>
            <a:off x="10122161" y="6268644"/>
            <a:ext cx="1742905" cy="405676"/>
          </a:xfrm>
          <a:prstGeom prst="rect">
            <a:avLst/>
          </a:prstGeom>
        </p:spPr>
      </p:pic>
    </p:spTree>
    <p:extLst>
      <p:ext uri="{BB962C8B-B14F-4D97-AF65-F5344CB8AC3E}">
        <p14:creationId xmlns:p14="http://schemas.microsoft.com/office/powerpoint/2010/main" val="1784692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bg1"/>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632B24C1-A111-7440-9D22-B51C06E971FB}"/>
              </a:ext>
            </a:extLst>
          </p:cNvPr>
          <p:cNvSpPr/>
          <p:nvPr userDrawn="1"/>
        </p:nvSpPr>
        <p:spPr>
          <a:xfrm>
            <a:off x="0" y="-495"/>
            <a:ext cx="12192000" cy="4186505"/>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7A132D8D-14C0-094A-843E-79332F6A0E6D}"/>
              </a:ext>
            </a:extLst>
          </p:cNvPr>
          <p:cNvSpPr>
            <a:spLocks noGrp="1"/>
          </p:cNvSpPr>
          <p:nvPr>
            <p:ph type="title" hasCustomPrompt="1"/>
          </p:nvPr>
        </p:nvSpPr>
        <p:spPr>
          <a:xfrm>
            <a:off x="838200" y="4444340"/>
            <a:ext cx="10464633" cy="748146"/>
          </a:xfrm>
        </p:spPr>
        <p:txBody>
          <a:bodyPr anchor="b"/>
          <a:lstStyle>
            <a:lvl1pPr algn="l">
              <a:defRPr/>
            </a:lvl1pPr>
          </a:lstStyle>
          <a:p>
            <a:r>
              <a:rPr lang="en-US" dirty="0"/>
              <a:t>Title</a:t>
            </a:r>
          </a:p>
        </p:txBody>
      </p:sp>
      <p:sp>
        <p:nvSpPr>
          <p:cNvPr id="8" name="Text Placeholder 7">
            <a:extLst>
              <a:ext uri="{FF2B5EF4-FFF2-40B4-BE49-F238E27FC236}">
                <a16:creationId xmlns:a16="http://schemas.microsoft.com/office/drawing/2014/main" id="{4F9C5DAD-B232-3B43-8A8A-BD5ED4AD18C4}"/>
              </a:ext>
            </a:extLst>
          </p:cNvPr>
          <p:cNvSpPr>
            <a:spLocks noGrp="1"/>
          </p:cNvSpPr>
          <p:nvPr>
            <p:ph type="body" sz="quarter" idx="10" hasCustomPrompt="1"/>
          </p:nvPr>
        </p:nvSpPr>
        <p:spPr>
          <a:xfrm>
            <a:off x="838199" y="5311775"/>
            <a:ext cx="10463213" cy="874841"/>
          </a:xfrm>
        </p:spPr>
        <p:txBody>
          <a:bodyPr>
            <a:normAutofit/>
          </a:bodyPr>
          <a:lstStyle>
            <a:lvl1pPr marL="0" indent="0">
              <a:buNone/>
              <a:defRPr sz="20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
        <p:nvSpPr>
          <p:cNvPr id="12" name="Picture Placeholder 11">
            <a:extLst>
              <a:ext uri="{FF2B5EF4-FFF2-40B4-BE49-F238E27FC236}">
                <a16:creationId xmlns:a16="http://schemas.microsoft.com/office/drawing/2014/main" id="{D3C4481F-E0C4-5348-A69B-D0BC8380C52A}"/>
              </a:ext>
            </a:extLst>
          </p:cNvPr>
          <p:cNvSpPr>
            <a:spLocks noGrp="1"/>
          </p:cNvSpPr>
          <p:nvPr>
            <p:ph type="pic" sz="quarter" idx="12"/>
          </p:nvPr>
        </p:nvSpPr>
        <p:spPr>
          <a:xfrm>
            <a:off x="0" y="0"/>
            <a:ext cx="12192000" cy="4186011"/>
          </a:xfrm>
        </p:spPr>
        <p:txBody>
          <a:bodyPr anchor="ctr"/>
          <a:lstStyle>
            <a:lvl1pPr marL="0" indent="0" algn="ctr">
              <a:buNone/>
              <a:defRPr>
                <a:solidFill>
                  <a:schemeClr val="bg1"/>
                </a:solidFill>
              </a:defRPr>
            </a:lvl1pPr>
          </a:lstStyle>
          <a:p>
            <a:r>
              <a:rPr lang="en-US"/>
              <a:t>Click icon to add picture</a:t>
            </a:r>
          </a:p>
        </p:txBody>
      </p:sp>
      <p:pic>
        <p:nvPicPr>
          <p:cNvPr id="6" name="Picture 5">
            <a:extLst>
              <a:ext uri="{FF2B5EF4-FFF2-40B4-BE49-F238E27FC236}">
                <a16:creationId xmlns:a16="http://schemas.microsoft.com/office/drawing/2014/main" id="{236F444C-5484-4C0C-B6F0-DC05A878B0A6}"/>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67162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CABD3AF8-4655-8C41-840F-F939866C3068}"/>
              </a:ext>
            </a:extLst>
          </p:cNvPr>
          <p:cNvSpPr/>
          <p:nvPr userDrawn="1"/>
        </p:nvSpPr>
        <p:spPr>
          <a:xfrm>
            <a:off x="0" y="0"/>
            <a:ext cx="12192000" cy="1181819"/>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BF60A481-F60C-2B40-8218-DE95306913D6}"/>
              </a:ext>
            </a:extLst>
          </p:cNvPr>
          <p:cNvSpPr>
            <a:spLocks noGrp="1"/>
          </p:cNvSpPr>
          <p:nvPr>
            <p:ph type="title"/>
          </p:nvPr>
        </p:nvSpPr>
        <p:spPr>
          <a:xfrm>
            <a:off x="838200" y="147790"/>
            <a:ext cx="10515600" cy="861501"/>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6B67C15-6F09-4A4C-BECF-06B1ECA81846}"/>
              </a:ext>
            </a:extLst>
          </p:cNvPr>
          <p:cNvSpPr>
            <a:spLocks noGrp="1"/>
          </p:cNvSpPr>
          <p:nvPr>
            <p:ph idx="1"/>
          </p:nvPr>
        </p:nvSpPr>
        <p:spPr>
          <a:xfrm>
            <a:off x="370936" y="1329609"/>
            <a:ext cx="11524890" cy="4967034"/>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5F31A0-F21B-4887-BB05-7112A738C2C8}"/>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2194124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Content 2col">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348A9582-1994-40BF-A109-52CB2497D843}"/>
              </a:ext>
            </a:extLst>
          </p:cNvPr>
          <p:cNvSpPr/>
          <p:nvPr userDrawn="1"/>
        </p:nvSpPr>
        <p:spPr>
          <a:xfrm>
            <a:off x="0" y="0"/>
            <a:ext cx="12192000" cy="1181819"/>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3759323C-FB0D-2C47-A643-9808FFCDA99F}"/>
              </a:ext>
            </a:extLst>
          </p:cNvPr>
          <p:cNvSpPr>
            <a:spLocks noGrp="1"/>
          </p:cNvSpPr>
          <p:nvPr>
            <p:ph type="title"/>
          </p:nvPr>
        </p:nvSpPr>
        <p:spPr>
          <a:xfrm>
            <a:off x="838200" y="136526"/>
            <a:ext cx="10515600" cy="950402"/>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1739203-2A0A-654A-A44F-B259217C2F26}"/>
              </a:ext>
            </a:extLst>
          </p:cNvPr>
          <p:cNvSpPr>
            <a:spLocks noGrp="1"/>
          </p:cNvSpPr>
          <p:nvPr>
            <p:ph sz="half" idx="1"/>
          </p:nvPr>
        </p:nvSpPr>
        <p:spPr>
          <a:xfrm>
            <a:off x="838200" y="1841326"/>
            <a:ext cx="5181600" cy="44208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AF57F67-6432-DF4B-B04D-5C4768C454D6}"/>
              </a:ext>
            </a:extLst>
          </p:cNvPr>
          <p:cNvSpPr>
            <a:spLocks noGrp="1"/>
          </p:cNvSpPr>
          <p:nvPr>
            <p:ph sz="half" idx="2"/>
          </p:nvPr>
        </p:nvSpPr>
        <p:spPr>
          <a:xfrm>
            <a:off x="6172200" y="1841326"/>
            <a:ext cx="5181600" cy="4420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685A532-ABB0-6B45-92F9-58E443D063FC}"/>
              </a:ext>
            </a:extLst>
          </p:cNvPr>
          <p:cNvSpPr>
            <a:spLocks noGrp="1"/>
          </p:cNvSpPr>
          <p:nvPr>
            <p:ph type="sldNum" sz="quarter" idx="12"/>
          </p:nvPr>
        </p:nvSpPr>
        <p:spPr/>
        <p:txBody>
          <a:bodyPr/>
          <a:lstStyle/>
          <a:p>
            <a:fld id="{5844BA1B-2AD7-1042-9A56-DF9179839488}" type="slidenum">
              <a:rPr lang="en-US" smtClean="0"/>
              <a:t>‹#›</a:t>
            </a:fld>
            <a:endParaRPr lang="en-US"/>
          </a:p>
        </p:txBody>
      </p:sp>
      <p:pic>
        <p:nvPicPr>
          <p:cNvPr id="8" name="Picture 7">
            <a:extLst>
              <a:ext uri="{FF2B5EF4-FFF2-40B4-BE49-F238E27FC236}">
                <a16:creationId xmlns:a16="http://schemas.microsoft.com/office/drawing/2014/main" id="{4A8B31BD-11E6-4F6B-A370-7FC9EA280CE0}"/>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3411166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Only">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A73E5AB6-37F3-4583-AC74-23D191B0DC7A}"/>
              </a:ext>
            </a:extLst>
          </p:cNvPr>
          <p:cNvSpPr/>
          <p:nvPr userDrawn="1"/>
        </p:nvSpPr>
        <p:spPr>
          <a:xfrm>
            <a:off x="0" y="0"/>
            <a:ext cx="12192000" cy="1233577"/>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264408EE-B0EB-DC4F-B442-8AF30CE5FAF4}"/>
              </a:ext>
            </a:extLst>
          </p:cNvPr>
          <p:cNvSpPr>
            <a:spLocks noGrp="1"/>
          </p:cNvSpPr>
          <p:nvPr>
            <p:ph type="title"/>
          </p:nvPr>
        </p:nvSpPr>
        <p:spPr>
          <a:xfrm>
            <a:off x="838200" y="145147"/>
            <a:ext cx="10515600" cy="976287"/>
          </a:xfrm>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0B6CFA66-F529-814E-B87C-BFC6BF0396BA}"/>
              </a:ext>
            </a:extLst>
          </p:cNvPr>
          <p:cNvSpPr>
            <a:spLocks noGrp="1"/>
          </p:cNvSpPr>
          <p:nvPr>
            <p:ph type="sldNum" sz="quarter" idx="12"/>
          </p:nvPr>
        </p:nvSpPr>
        <p:spPr>
          <a:xfrm>
            <a:off x="11608910" y="6363658"/>
            <a:ext cx="432758" cy="365125"/>
          </a:xfrm>
        </p:spPr>
        <p:txBody>
          <a:bodyPr/>
          <a:lstStyle/>
          <a:p>
            <a:fld id="{5844BA1B-2AD7-1042-9A56-DF9179839488}" type="slidenum">
              <a:rPr lang="en-US" smtClean="0"/>
              <a:t>‹#›</a:t>
            </a:fld>
            <a:endParaRPr lang="en-US"/>
          </a:p>
        </p:txBody>
      </p:sp>
      <p:pic>
        <p:nvPicPr>
          <p:cNvPr id="6" name="Picture 5">
            <a:extLst>
              <a:ext uri="{FF2B5EF4-FFF2-40B4-BE49-F238E27FC236}">
                <a16:creationId xmlns:a16="http://schemas.microsoft.com/office/drawing/2014/main" id="{728B4850-0316-4C51-BA39-F61BD2A5701E}"/>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634899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TOC photo right">
    <p:bg>
      <p:bgPr>
        <a:solidFill>
          <a:schemeClr val="bg1"/>
        </a:solidFill>
        <a:effectLst/>
      </p:bgPr>
    </p:bg>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76A7F27C-40B7-EF4C-824F-E82579EF0913}"/>
              </a:ext>
            </a:extLst>
          </p:cNvPr>
          <p:cNvSpPr/>
          <p:nvPr userDrawn="1"/>
        </p:nvSpPr>
        <p:spPr>
          <a:xfrm>
            <a:off x="7543223" y="0"/>
            <a:ext cx="4648776" cy="68580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 name="Picture Placeholder 4">
            <a:extLst>
              <a:ext uri="{FF2B5EF4-FFF2-40B4-BE49-F238E27FC236}">
                <a16:creationId xmlns:a16="http://schemas.microsoft.com/office/drawing/2014/main" id="{B53422DD-6D28-5145-B290-E8C86C56BEC7}"/>
              </a:ext>
            </a:extLst>
          </p:cNvPr>
          <p:cNvSpPr>
            <a:spLocks noGrp="1"/>
          </p:cNvSpPr>
          <p:nvPr>
            <p:ph type="pic" sz="quarter" idx="10"/>
          </p:nvPr>
        </p:nvSpPr>
        <p:spPr>
          <a:xfrm>
            <a:off x="7543800" y="0"/>
            <a:ext cx="4648201" cy="6858000"/>
          </a:xfrm>
        </p:spPr>
        <p:txBody>
          <a:bodyPr anchor="ctr"/>
          <a:lstStyle>
            <a:lvl1pPr marL="0" indent="0" algn="ctr">
              <a:buNone/>
              <a:defRPr>
                <a:solidFill>
                  <a:schemeClr val="bg1"/>
                </a:solidFill>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11D1F0D4-293D-CA4A-8801-CFBE84D582E5}"/>
              </a:ext>
            </a:extLst>
          </p:cNvPr>
          <p:cNvSpPr>
            <a:spLocks noGrp="1"/>
          </p:cNvSpPr>
          <p:nvPr>
            <p:ph type="body" sz="quarter" idx="11"/>
          </p:nvPr>
        </p:nvSpPr>
        <p:spPr>
          <a:xfrm>
            <a:off x="366713" y="1880076"/>
            <a:ext cx="6805612" cy="4623274"/>
          </a:xfrm>
        </p:spPr>
        <p:txBody>
          <a:bodyPr>
            <a:normAutofit/>
          </a:bodyPr>
          <a:lstStyle>
            <a:lvl1pPr marL="342900" indent="-342900">
              <a:lnSpc>
                <a:spcPct val="100000"/>
              </a:lnSpc>
              <a:spcBef>
                <a:spcPts val="0"/>
              </a:spcBef>
              <a:buFont typeface="Arial" panose="020B0604020202020204" pitchFamily="34" charset="0"/>
              <a:buChar char="•"/>
              <a:defRPr sz="2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itle 7">
            <a:extLst>
              <a:ext uri="{FF2B5EF4-FFF2-40B4-BE49-F238E27FC236}">
                <a16:creationId xmlns:a16="http://schemas.microsoft.com/office/drawing/2014/main" id="{2BEA0093-4B3F-AA48-88CF-84AC9B1C1569}"/>
              </a:ext>
            </a:extLst>
          </p:cNvPr>
          <p:cNvSpPr>
            <a:spLocks noGrp="1"/>
          </p:cNvSpPr>
          <p:nvPr>
            <p:ph type="title" hasCustomPrompt="1"/>
          </p:nvPr>
        </p:nvSpPr>
        <p:spPr>
          <a:xfrm>
            <a:off x="366713" y="589356"/>
            <a:ext cx="6805612" cy="1079212"/>
          </a:xfrm>
        </p:spPr>
        <p:txBody>
          <a:bodyPr anchor="t">
            <a:normAutofit/>
          </a:bodyPr>
          <a:lstStyle>
            <a:lvl1pPr algn="l">
              <a:lnSpc>
                <a:spcPct val="100000"/>
              </a:lnSpc>
              <a:defRPr sz="3600"/>
            </a:lvl1pPr>
          </a:lstStyle>
          <a:p>
            <a:r>
              <a:rPr lang="en-US" dirty="0"/>
              <a:t>Click to edit Title</a:t>
            </a:r>
          </a:p>
        </p:txBody>
      </p:sp>
      <p:pic>
        <p:nvPicPr>
          <p:cNvPr id="6" name="Picture 5">
            <a:extLst>
              <a:ext uri="{FF2B5EF4-FFF2-40B4-BE49-F238E27FC236}">
                <a16:creationId xmlns:a16="http://schemas.microsoft.com/office/drawing/2014/main" id="{9A7F4124-CE72-4FDF-A257-3E5BD019D67F}"/>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2512410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43C6D1ED-774C-4834-B287-1181E119BE3A}"/>
              </a:ext>
            </a:extLst>
          </p:cNvPr>
          <p:cNvSpPr/>
          <p:nvPr userDrawn="1"/>
        </p:nvSpPr>
        <p:spPr>
          <a:xfrm>
            <a:off x="0" y="0"/>
            <a:ext cx="12192000" cy="125083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264408EE-B0EB-DC4F-B442-8AF30CE5FAF4}"/>
              </a:ext>
            </a:extLst>
          </p:cNvPr>
          <p:cNvSpPr>
            <a:spLocks noGrp="1"/>
          </p:cNvSpPr>
          <p:nvPr>
            <p:ph type="title" hasCustomPrompt="1"/>
          </p:nvPr>
        </p:nvSpPr>
        <p:spPr>
          <a:xfrm>
            <a:off x="838200" y="271472"/>
            <a:ext cx="10515600" cy="754374"/>
          </a:xfrm>
        </p:spPr>
        <p:txBody>
          <a:bodyPr/>
          <a:lstStyle>
            <a:lvl1pPr>
              <a:defRPr>
                <a:solidFill>
                  <a:schemeClr val="bg1"/>
                </a:solidFill>
              </a:defRPr>
            </a:lvl1pPr>
          </a:lstStyle>
          <a:p>
            <a:r>
              <a:rPr lang="en-US" dirty="0"/>
              <a:t>Click to edit Title</a:t>
            </a:r>
          </a:p>
        </p:txBody>
      </p:sp>
      <p:sp>
        <p:nvSpPr>
          <p:cNvPr id="5" name="Slide Number Placeholder 4">
            <a:extLst>
              <a:ext uri="{FF2B5EF4-FFF2-40B4-BE49-F238E27FC236}">
                <a16:creationId xmlns:a16="http://schemas.microsoft.com/office/drawing/2014/main" id="{0B6CFA66-F529-814E-B87C-BFC6BF0396BA}"/>
              </a:ext>
            </a:extLst>
          </p:cNvPr>
          <p:cNvSpPr>
            <a:spLocks noGrp="1"/>
          </p:cNvSpPr>
          <p:nvPr>
            <p:ph type="sldNum" sz="quarter" idx="12"/>
          </p:nvPr>
        </p:nvSpPr>
        <p:spPr>
          <a:xfrm>
            <a:off x="11608910" y="6356350"/>
            <a:ext cx="432758" cy="365125"/>
          </a:xfrm>
        </p:spPr>
        <p:txBody>
          <a:bodyPr/>
          <a:lstStyle/>
          <a:p>
            <a:fld id="{5844BA1B-2AD7-1042-9A56-DF9179839488}" type="slidenum">
              <a:rPr lang="en-US" smtClean="0"/>
              <a:t>‹#›</a:t>
            </a:fld>
            <a:endParaRPr lang="en-US"/>
          </a:p>
        </p:txBody>
      </p:sp>
      <p:sp>
        <p:nvSpPr>
          <p:cNvPr id="8" name="Text Placeholder 7">
            <a:extLst>
              <a:ext uri="{FF2B5EF4-FFF2-40B4-BE49-F238E27FC236}">
                <a16:creationId xmlns:a16="http://schemas.microsoft.com/office/drawing/2014/main" id="{61249CC6-A3CB-1F4C-AA03-4E9ECFC5D8CE}"/>
              </a:ext>
            </a:extLst>
          </p:cNvPr>
          <p:cNvSpPr>
            <a:spLocks noGrp="1"/>
          </p:cNvSpPr>
          <p:nvPr>
            <p:ph type="body" sz="quarter" idx="13"/>
          </p:nvPr>
        </p:nvSpPr>
        <p:spPr>
          <a:xfrm>
            <a:off x="838200" y="2315910"/>
            <a:ext cx="3178175" cy="3648328"/>
          </a:xfrm>
        </p:spPr>
        <p:txBody>
          <a:bodyPr>
            <a:normAutofit/>
          </a:bodyPr>
          <a:lstStyle>
            <a:lvl1pPr marL="0" indent="0">
              <a:buNone/>
              <a:defRPr sz="2000"/>
            </a:lvl1pPr>
          </a:lstStyle>
          <a:p>
            <a:pPr lvl="0"/>
            <a:r>
              <a:rPr lang="en-US"/>
              <a:t>Click to edit Master text styles</a:t>
            </a:r>
          </a:p>
        </p:txBody>
      </p:sp>
      <p:sp>
        <p:nvSpPr>
          <p:cNvPr id="9" name="Text Placeholder 7">
            <a:extLst>
              <a:ext uri="{FF2B5EF4-FFF2-40B4-BE49-F238E27FC236}">
                <a16:creationId xmlns:a16="http://schemas.microsoft.com/office/drawing/2014/main" id="{3E635EF6-9B72-4F44-8119-E188BFC50BA1}"/>
              </a:ext>
            </a:extLst>
          </p:cNvPr>
          <p:cNvSpPr>
            <a:spLocks noGrp="1"/>
          </p:cNvSpPr>
          <p:nvPr>
            <p:ph type="body" sz="quarter" idx="14"/>
          </p:nvPr>
        </p:nvSpPr>
        <p:spPr>
          <a:xfrm>
            <a:off x="4512892" y="2315910"/>
            <a:ext cx="3178175" cy="3648328"/>
          </a:xfrm>
        </p:spPr>
        <p:txBody>
          <a:bodyPr>
            <a:normAutofit/>
          </a:bodyPr>
          <a:lstStyle>
            <a:lvl1pPr marL="0" indent="0">
              <a:buNone/>
              <a:defRPr sz="2000"/>
            </a:lvl1pPr>
          </a:lstStyle>
          <a:p>
            <a:pPr lvl="0"/>
            <a:r>
              <a:rPr lang="en-US"/>
              <a:t>Click to edit Master text styles</a:t>
            </a:r>
          </a:p>
        </p:txBody>
      </p:sp>
      <p:sp>
        <p:nvSpPr>
          <p:cNvPr id="10" name="Text Placeholder 7">
            <a:extLst>
              <a:ext uri="{FF2B5EF4-FFF2-40B4-BE49-F238E27FC236}">
                <a16:creationId xmlns:a16="http://schemas.microsoft.com/office/drawing/2014/main" id="{1FE7CCD9-C967-2A40-9468-BFB10BA6E39A}"/>
              </a:ext>
            </a:extLst>
          </p:cNvPr>
          <p:cNvSpPr>
            <a:spLocks noGrp="1"/>
          </p:cNvSpPr>
          <p:nvPr>
            <p:ph type="body" sz="quarter" idx="15"/>
          </p:nvPr>
        </p:nvSpPr>
        <p:spPr>
          <a:xfrm>
            <a:off x="8187584" y="2315910"/>
            <a:ext cx="3178175" cy="3648328"/>
          </a:xfrm>
        </p:spPr>
        <p:txBody>
          <a:bodyPr>
            <a:normAutofit/>
          </a:bodyPr>
          <a:lstStyle>
            <a:lvl1pPr marL="0" indent="0">
              <a:buNone/>
              <a:defRPr sz="2000"/>
            </a:lvl1pPr>
          </a:lstStyle>
          <a:p>
            <a:pPr lvl="0"/>
            <a:r>
              <a:rPr lang="en-US"/>
              <a:t>Click to edit Master text styles</a:t>
            </a:r>
          </a:p>
        </p:txBody>
      </p:sp>
      <p:sp>
        <p:nvSpPr>
          <p:cNvPr id="11" name="Text Placeholder 7">
            <a:extLst>
              <a:ext uri="{FF2B5EF4-FFF2-40B4-BE49-F238E27FC236}">
                <a16:creationId xmlns:a16="http://schemas.microsoft.com/office/drawing/2014/main" id="{BA51374C-8FC0-C447-AC90-530CF3FD9356}"/>
              </a:ext>
            </a:extLst>
          </p:cNvPr>
          <p:cNvSpPr>
            <a:spLocks noGrp="1"/>
          </p:cNvSpPr>
          <p:nvPr>
            <p:ph type="body" sz="quarter" idx="16" hasCustomPrompt="1"/>
          </p:nvPr>
        </p:nvSpPr>
        <p:spPr>
          <a:xfrm>
            <a:off x="4515029" y="1803862"/>
            <a:ext cx="3178175" cy="342262"/>
          </a:xfrm>
        </p:spPr>
        <p:txBody>
          <a:bodyPr>
            <a:noAutofit/>
          </a:bodyPr>
          <a:lstStyle>
            <a:lvl1pPr marL="0" indent="0">
              <a:buNone/>
              <a:defRPr sz="2000" b="1">
                <a:solidFill>
                  <a:schemeClr val="accent1"/>
                </a:solidFill>
              </a:defRPr>
            </a:lvl1pPr>
          </a:lstStyle>
          <a:p>
            <a:pPr lvl="0"/>
            <a:r>
              <a:rPr lang="en-US" dirty="0"/>
              <a:t>HEADING</a:t>
            </a:r>
          </a:p>
        </p:txBody>
      </p:sp>
      <p:sp>
        <p:nvSpPr>
          <p:cNvPr id="12" name="Text Placeholder 7">
            <a:extLst>
              <a:ext uri="{FF2B5EF4-FFF2-40B4-BE49-F238E27FC236}">
                <a16:creationId xmlns:a16="http://schemas.microsoft.com/office/drawing/2014/main" id="{1004E3FA-8379-6648-93C8-DDEDA45579C7}"/>
              </a:ext>
            </a:extLst>
          </p:cNvPr>
          <p:cNvSpPr>
            <a:spLocks noGrp="1"/>
          </p:cNvSpPr>
          <p:nvPr>
            <p:ph type="body" sz="quarter" idx="17" hasCustomPrompt="1"/>
          </p:nvPr>
        </p:nvSpPr>
        <p:spPr>
          <a:xfrm>
            <a:off x="842473" y="1803862"/>
            <a:ext cx="3178175" cy="342262"/>
          </a:xfrm>
        </p:spPr>
        <p:txBody>
          <a:bodyPr>
            <a:noAutofit/>
          </a:bodyPr>
          <a:lstStyle>
            <a:lvl1pPr marL="0" indent="0">
              <a:buNone/>
              <a:defRPr sz="2000" b="1">
                <a:solidFill>
                  <a:schemeClr val="accent1"/>
                </a:solidFill>
              </a:defRPr>
            </a:lvl1pPr>
          </a:lstStyle>
          <a:p>
            <a:pPr lvl="0"/>
            <a:r>
              <a:rPr lang="en-US" dirty="0"/>
              <a:t>HEADING</a:t>
            </a:r>
          </a:p>
        </p:txBody>
      </p:sp>
      <p:sp>
        <p:nvSpPr>
          <p:cNvPr id="13" name="Text Placeholder 7">
            <a:extLst>
              <a:ext uri="{FF2B5EF4-FFF2-40B4-BE49-F238E27FC236}">
                <a16:creationId xmlns:a16="http://schemas.microsoft.com/office/drawing/2014/main" id="{94A923AD-E427-AE4A-B5AB-021CA50316D6}"/>
              </a:ext>
            </a:extLst>
          </p:cNvPr>
          <p:cNvSpPr>
            <a:spLocks noGrp="1"/>
          </p:cNvSpPr>
          <p:nvPr>
            <p:ph type="body" sz="quarter" idx="18" hasCustomPrompt="1"/>
          </p:nvPr>
        </p:nvSpPr>
        <p:spPr>
          <a:xfrm>
            <a:off x="8187584" y="1803862"/>
            <a:ext cx="3178175" cy="342262"/>
          </a:xfrm>
        </p:spPr>
        <p:txBody>
          <a:bodyPr>
            <a:noAutofit/>
          </a:bodyPr>
          <a:lstStyle>
            <a:lvl1pPr marL="0" indent="0">
              <a:buNone/>
              <a:defRPr sz="2000" b="1">
                <a:solidFill>
                  <a:schemeClr val="accent1"/>
                </a:solidFill>
              </a:defRPr>
            </a:lvl1pPr>
          </a:lstStyle>
          <a:p>
            <a:pPr lvl="0"/>
            <a:r>
              <a:rPr lang="en-US" dirty="0"/>
              <a:t>HEADING</a:t>
            </a:r>
          </a:p>
        </p:txBody>
      </p:sp>
      <p:pic>
        <p:nvPicPr>
          <p:cNvPr id="14" name="Picture 13">
            <a:extLst>
              <a:ext uri="{FF2B5EF4-FFF2-40B4-BE49-F238E27FC236}">
                <a16:creationId xmlns:a16="http://schemas.microsoft.com/office/drawing/2014/main" id="{9D1294ED-637C-4FA8-89A9-391109718670}"/>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1397808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sp>
        <p:nvSpPr>
          <p:cNvPr id="26" name="background">
            <a:extLst>
              <a:ext uri="{FF2B5EF4-FFF2-40B4-BE49-F238E27FC236}">
                <a16:creationId xmlns:a16="http://schemas.microsoft.com/office/drawing/2014/main" id="{2D3FDAC3-C796-4576-9214-0128D07E3AF8}"/>
              </a:ext>
            </a:extLst>
          </p:cNvPr>
          <p:cNvSpPr/>
          <p:nvPr userDrawn="1"/>
        </p:nvSpPr>
        <p:spPr>
          <a:xfrm>
            <a:off x="0" y="0"/>
            <a:ext cx="12192000" cy="1615858"/>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264408EE-B0EB-DC4F-B442-8AF30CE5FAF4}"/>
              </a:ext>
            </a:extLst>
          </p:cNvPr>
          <p:cNvSpPr>
            <a:spLocks noGrp="1"/>
          </p:cNvSpPr>
          <p:nvPr>
            <p:ph type="title" hasCustomPrompt="1"/>
          </p:nvPr>
        </p:nvSpPr>
        <p:spPr>
          <a:xfrm>
            <a:off x="838200" y="136524"/>
            <a:ext cx="10515600" cy="1381261"/>
          </a:xfrm>
        </p:spPr>
        <p:txBody>
          <a:bodyPr/>
          <a:lstStyle>
            <a:lvl1pPr>
              <a:defRPr>
                <a:solidFill>
                  <a:schemeClr val="bg1"/>
                </a:solidFill>
              </a:defRPr>
            </a:lvl1pPr>
          </a:lstStyle>
          <a:p>
            <a:r>
              <a:rPr lang="en-US" dirty="0"/>
              <a:t>Click to edit Title</a:t>
            </a:r>
          </a:p>
        </p:txBody>
      </p:sp>
      <p:sp>
        <p:nvSpPr>
          <p:cNvPr id="5" name="Slide Number Placeholder 4">
            <a:extLst>
              <a:ext uri="{FF2B5EF4-FFF2-40B4-BE49-F238E27FC236}">
                <a16:creationId xmlns:a16="http://schemas.microsoft.com/office/drawing/2014/main" id="{0B6CFA66-F529-814E-B87C-BFC6BF0396BA}"/>
              </a:ext>
            </a:extLst>
          </p:cNvPr>
          <p:cNvSpPr>
            <a:spLocks noGrp="1"/>
          </p:cNvSpPr>
          <p:nvPr>
            <p:ph type="sldNum" sz="quarter" idx="12"/>
          </p:nvPr>
        </p:nvSpPr>
        <p:spPr/>
        <p:txBody>
          <a:bodyPr/>
          <a:lstStyle/>
          <a:p>
            <a:fld id="{5844BA1B-2AD7-1042-9A56-DF9179839488}" type="slidenum">
              <a:rPr lang="en-US" smtClean="0"/>
              <a:t>‹#›</a:t>
            </a:fld>
            <a:endParaRPr lang="en-US"/>
          </a:p>
        </p:txBody>
      </p:sp>
      <p:sp>
        <p:nvSpPr>
          <p:cNvPr id="6" name="Picture Placeholder 5">
            <a:extLst>
              <a:ext uri="{FF2B5EF4-FFF2-40B4-BE49-F238E27FC236}">
                <a16:creationId xmlns:a16="http://schemas.microsoft.com/office/drawing/2014/main" id="{6151E92D-23FB-544B-8C59-FAC13210688A}"/>
              </a:ext>
            </a:extLst>
          </p:cNvPr>
          <p:cNvSpPr>
            <a:spLocks noGrp="1"/>
          </p:cNvSpPr>
          <p:nvPr>
            <p:ph type="pic" sz="quarter" idx="13" hasCustomPrompt="1"/>
          </p:nvPr>
        </p:nvSpPr>
        <p:spPr>
          <a:xfrm>
            <a:off x="2312586" y="1943680"/>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14" name="Picture Placeholder 5">
            <a:extLst>
              <a:ext uri="{FF2B5EF4-FFF2-40B4-BE49-F238E27FC236}">
                <a16:creationId xmlns:a16="http://schemas.microsoft.com/office/drawing/2014/main" id="{C9F49FA9-FE4F-2144-B72D-44676438EDDF}"/>
              </a:ext>
            </a:extLst>
          </p:cNvPr>
          <p:cNvSpPr>
            <a:spLocks noGrp="1"/>
          </p:cNvSpPr>
          <p:nvPr>
            <p:ph type="pic" sz="quarter" idx="14" hasCustomPrompt="1"/>
          </p:nvPr>
        </p:nvSpPr>
        <p:spPr>
          <a:xfrm>
            <a:off x="4388028" y="1926417"/>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15" name="Picture Placeholder 5">
            <a:extLst>
              <a:ext uri="{FF2B5EF4-FFF2-40B4-BE49-F238E27FC236}">
                <a16:creationId xmlns:a16="http://schemas.microsoft.com/office/drawing/2014/main" id="{13D2F6AF-3F77-BF4F-92A0-A9F5395DFDD9}"/>
              </a:ext>
            </a:extLst>
          </p:cNvPr>
          <p:cNvSpPr>
            <a:spLocks noGrp="1"/>
          </p:cNvSpPr>
          <p:nvPr>
            <p:ph type="pic" sz="quarter" idx="15" hasCustomPrompt="1"/>
          </p:nvPr>
        </p:nvSpPr>
        <p:spPr>
          <a:xfrm>
            <a:off x="6463470" y="1926416"/>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16" name="Picture Placeholder 5">
            <a:extLst>
              <a:ext uri="{FF2B5EF4-FFF2-40B4-BE49-F238E27FC236}">
                <a16:creationId xmlns:a16="http://schemas.microsoft.com/office/drawing/2014/main" id="{1EF28D0B-D514-D746-A345-5C89289B6438}"/>
              </a:ext>
            </a:extLst>
          </p:cNvPr>
          <p:cNvSpPr>
            <a:spLocks noGrp="1"/>
          </p:cNvSpPr>
          <p:nvPr>
            <p:ph type="pic" sz="quarter" idx="16" hasCustomPrompt="1"/>
          </p:nvPr>
        </p:nvSpPr>
        <p:spPr>
          <a:xfrm>
            <a:off x="8538912" y="1926415"/>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17" name="Picture Placeholder 5">
            <a:extLst>
              <a:ext uri="{FF2B5EF4-FFF2-40B4-BE49-F238E27FC236}">
                <a16:creationId xmlns:a16="http://schemas.microsoft.com/office/drawing/2014/main" id="{2E4A5F5C-D995-AD4B-9C3B-6A126F48496B}"/>
              </a:ext>
            </a:extLst>
          </p:cNvPr>
          <p:cNvSpPr>
            <a:spLocks noGrp="1"/>
          </p:cNvSpPr>
          <p:nvPr>
            <p:ph type="pic" sz="quarter" idx="17" hasCustomPrompt="1"/>
          </p:nvPr>
        </p:nvSpPr>
        <p:spPr>
          <a:xfrm>
            <a:off x="3365716" y="4092750"/>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18" name="Picture Placeholder 5">
            <a:extLst>
              <a:ext uri="{FF2B5EF4-FFF2-40B4-BE49-F238E27FC236}">
                <a16:creationId xmlns:a16="http://schemas.microsoft.com/office/drawing/2014/main" id="{D648BC7D-4E42-8C4B-B293-76F767727C9B}"/>
              </a:ext>
            </a:extLst>
          </p:cNvPr>
          <p:cNvSpPr>
            <a:spLocks noGrp="1"/>
          </p:cNvSpPr>
          <p:nvPr>
            <p:ph type="pic" sz="quarter" idx="18" hasCustomPrompt="1"/>
          </p:nvPr>
        </p:nvSpPr>
        <p:spPr>
          <a:xfrm>
            <a:off x="5441158" y="4075487"/>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19" name="Picture Placeholder 5">
            <a:extLst>
              <a:ext uri="{FF2B5EF4-FFF2-40B4-BE49-F238E27FC236}">
                <a16:creationId xmlns:a16="http://schemas.microsoft.com/office/drawing/2014/main" id="{A0A9F130-3F1D-164D-8966-A15278F6C107}"/>
              </a:ext>
            </a:extLst>
          </p:cNvPr>
          <p:cNvSpPr>
            <a:spLocks noGrp="1"/>
          </p:cNvSpPr>
          <p:nvPr>
            <p:ph type="pic" sz="quarter" idx="19" hasCustomPrompt="1"/>
          </p:nvPr>
        </p:nvSpPr>
        <p:spPr>
          <a:xfrm>
            <a:off x="7516600" y="4075486"/>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21" name="Text Placeholder 20">
            <a:extLst>
              <a:ext uri="{FF2B5EF4-FFF2-40B4-BE49-F238E27FC236}">
                <a16:creationId xmlns:a16="http://schemas.microsoft.com/office/drawing/2014/main" id="{F5B11387-4C77-0845-9338-E35C2E326323}"/>
              </a:ext>
            </a:extLst>
          </p:cNvPr>
          <p:cNvSpPr>
            <a:spLocks noGrp="1"/>
          </p:cNvSpPr>
          <p:nvPr>
            <p:ph type="body" sz="quarter" idx="20" hasCustomPrompt="1"/>
          </p:nvPr>
        </p:nvSpPr>
        <p:spPr>
          <a:xfrm>
            <a:off x="2031003" y="3429000"/>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7" name="Text Placeholder 6">
            <a:extLst>
              <a:ext uri="{FF2B5EF4-FFF2-40B4-BE49-F238E27FC236}">
                <a16:creationId xmlns:a16="http://schemas.microsoft.com/office/drawing/2014/main" id="{C9CA7215-843D-46AD-B5C4-90E897DBCE1F}"/>
              </a:ext>
            </a:extLst>
          </p:cNvPr>
          <p:cNvSpPr>
            <a:spLocks noGrp="1"/>
          </p:cNvSpPr>
          <p:nvPr>
            <p:ph type="body" sz="quarter" idx="27" hasCustomPrompt="1"/>
          </p:nvPr>
        </p:nvSpPr>
        <p:spPr>
          <a:xfrm>
            <a:off x="2312158" y="3674719"/>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sp>
        <p:nvSpPr>
          <p:cNvPr id="37" name="Text Placeholder 20">
            <a:extLst>
              <a:ext uri="{FF2B5EF4-FFF2-40B4-BE49-F238E27FC236}">
                <a16:creationId xmlns:a16="http://schemas.microsoft.com/office/drawing/2014/main" id="{05FC62DA-1692-4580-91AA-C8E06A2D8CFA}"/>
              </a:ext>
            </a:extLst>
          </p:cNvPr>
          <p:cNvSpPr>
            <a:spLocks noGrp="1"/>
          </p:cNvSpPr>
          <p:nvPr>
            <p:ph type="body" sz="quarter" idx="28" hasCustomPrompt="1"/>
          </p:nvPr>
        </p:nvSpPr>
        <p:spPr>
          <a:xfrm>
            <a:off x="4123298" y="3438258"/>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8" name="Text Placeholder 6">
            <a:extLst>
              <a:ext uri="{FF2B5EF4-FFF2-40B4-BE49-F238E27FC236}">
                <a16:creationId xmlns:a16="http://schemas.microsoft.com/office/drawing/2014/main" id="{8063B245-9F32-4484-851A-76D37B02947D}"/>
              </a:ext>
            </a:extLst>
          </p:cNvPr>
          <p:cNvSpPr>
            <a:spLocks noGrp="1"/>
          </p:cNvSpPr>
          <p:nvPr>
            <p:ph type="body" sz="quarter" idx="29" hasCustomPrompt="1"/>
          </p:nvPr>
        </p:nvSpPr>
        <p:spPr>
          <a:xfrm>
            <a:off x="4404453" y="3683977"/>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sp>
        <p:nvSpPr>
          <p:cNvPr id="39" name="Text Placeholder 20">
            <a:extLst>
              <a:ext uri="{FF2B5EF4-FFF2-40B4-BE49-F238E27FC236}">
                <a16:creationId xmlns:a16="http://schemas.microsoft.com/office/drawing/2014/main" id="{38629866-1C98-47D8-AF3F-05E66AC5CAD0}"/>
              </a:ext>
            </a:extLst>
          </p:cNvPr>
          <p:cNvSpPr>
            <a:spLocks noGrp="1"/>
          </p:cNvSpPr>
          <p:nvPr>
            <p:ph type="body" sz="quarter" idx="30" hasCustomPrompt="1"/>
          </p:nvPr>
        </p:nvSpPr>
        <p:spPr>
          <a:xfrm>
            <a:off x="6215593" y="3438258"/>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0" name="Text Placeholder 6">
            <a:extLst>
              <a:ext uri="{FF2B5EF4-FFF2-40B4-BE49-F238E27FC236}">
                <a16:creationId xmlns:a16="http://schemas.microsoft.com/office/drawing/2014/main" id="{3EC115D7-9292-47C0-8BD1-FED0D97AC8F6}"/>
              </a:ext>
            </a:extLst>
          </p:cNvPr>
          <p:cNvSpPr>
            <a:spLocks noGrp="1"/>
          </p:cNvSpPr>
          <p:nvPr>
            <p:ph type="body" sz="quarter" idx="31" hasCustomPrompt="1"/>
          </p:nvPr>
        </p:nvSpPr>
        <p:spPr>
          <a:xfrm>
            <a:off x="6496748" y="3683977"/>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sp>
        <p:nvSpPr>
          <p:cNvPr id="41" name="Text Placeholder 20">
            <a:extLst>
              <a:ext uri="{FF2B5EF4-FFF2-40B4-BE49-F238E27FC236}">
                <a16:creationId xmlns:a16="http://schemas.microsoft.com/office/drawing/2014/main" id="{CF8A13C7-D2F0-49AD-AE28-EEA1BD1AE249}"/>
              </a:ext>
            </a:extLst>
          </p:cNvPr>
          <p:cNvSpPr>
            <a:spLocks noGrp="1"/>
          </p:cNvSpPr>
          <p:nvPr>
            <p:ph type="body" sz="quarter" idx="32" hasCustomPrompt="1"/>
          </p:nvPr>
        </p:nvSpPr>
        <p:spPr>
          <a:xfrm>
            <a:off x="8307888" y="3438258"/>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2" name="Text Placeholder 6">
            <a:extLst>
              <a:ext uri="{FF2B5EF4-FFF2-40B4-BE49-F238E27FC236}">
                <a16:creationId xmlns:a16="http://schemas.microsoft.com/office/drawing/2014/main" id="{8A054A32-D2A4-405A-A2D5-18B059E63D3A}"/>
              </a:ext>
            </a:extLst>
          </p:cNvPr>
          <p:cNvSpPr>
            <a:spLocks noGrp="1"/>
          </p:cNvSpPr>
          <p:nvPr>
            <p:ph type="body" sz="quarter" idx="33" hasCustomPrompt="1"/>
          </p:nvPr>
        </p:nvSpPr>
        <p:spPr>
          <a:xfrm>
            <a:off x="8589043" y="3683977"/>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sp>
        <p:nvSpPr>
          <p:cNvPr id="45" name="Text Placeholder 20">
            <a:extLst>
              <a:ext uri="{FF2B5EF4-FFF2-40B4-BE49-F238E27FC236}">
                <a16:creationId xmlns:a16="http://schemas.microsoft.com/office/drawing/2014/main" id="{B8001808-8709-4FCA-A80D-D2154D91C8AC}"/>
              </a:ext>
            </a:extLst>
          </p:cNvPr>
          <p:cNvSpPr>
            <a:spLocks noGrp="1"/>
          </p:cNvSpPr>
          <p:nvPr>
            <p:ph type="body" sz="quarter" idx="36" hasCustomPrompt="1"/>
          </p:nvPr>
        </p:nvSpPr>
        <p:spPr>
          <a:xfrm>
            <a:off x="3085662" y="5509160"/>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6" name="Text Placeholder 6">
            <a:extLst>
              <a:ext uri="{FF2B5EF4-FFF2-40B4-BE49-F238E27FC236}">
                <a16:creationId xmlns:a16="http://schemas.microsoft.com/office/drawing/2014/main" id="{93DF7B78-BBFC-4DBE-AED5-306440EC0A4A}"/>
              </a:ext>
            </a:extLst>
          </p:cNvPr>
          <p:cNvSpPr>
            <a:spLocks noGrp="1"/>
          </p:cNvSpPr>
          <p:nvPr>
            <p:ph type="body" sz="quarter" idx="37" hasCustomPrompt="1"/>
          </p:nvPr>
        </p:nvSpPr>
        <p:spPr>
          <a:xfrm>
            <a:off x="3366817" y="5754879"/>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sp>
        <p:nvSpPr>
          <p:cNvPr id="47" name="Text Placeholder 20">
            <a:extLst>
              <a:ext uri="{FF2B5EF4-FFF2-40B4-BE49-F238E27FC236}">
                <a16:creationId xmlns:a16="http://schemas.microsoft.com/office/drawing/2014/main" id="{963EB4FC-582C-4CE9-A21B-5850E13B8D60}"/>
              </a:ext>
            </a:extLst>
          </p:cNvPr>
          <p:cNvSpPr>
            <a:spLocks noGrp="1"/>
          </p:cNvSpPr>
          <p:nvPr>
            <p:ph type="body" sz="quarter" idx="38" hasCustomPrompt="1"/>
          </p:nvPr>
        </p:nvSpPr>
        <p:spPr>
          <a:xfrm>
            <a:off x="5177957" y="5509160"/>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8" name="Text Placeholder 6">
            <a:extLst>
              <a:ext uri="{FF2B5EF4-FFF2-40B4-BE49-F238E27FC236}">
                <a16:creationId xmlns:a16="http://schemas.microsoft.com/office/drawing/2014/main" id="{14C3E1FE-75D6-4705-A6EE-C950E6EBB6D7}"/>
              </a:ext>
            </a:extLst>
          </p:cNvPr>
          <p:cNvSpPr>
            <a:spLocks noGrp="1"/>
          </p:cNvSpPr>
          <p:nvPr>
            <p:ph type="body" sz="quarter" idx="39" hasCustomPrompt="1"/>
          </p:nvPr>
        </p:nvSpPr>
        <p:spPr>
          <a:xfrm>
            <a:off x="5459112" y="5754879"/>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sp>
        <p:nvSpPr>
          <p:cNvPr id="49" name="Text Placeholder 20">
            <a:extLst>
              <a:ext uri="{FF2B5EF4-FFF2-40B4-BE49-F238E27FC236}">
                <a16:creationId xmlns:a16="http://schemas.microsoft.com/office/drawing/2014/main" id="{B85CB861-17D4-4864-889B-9B0DCFD6B301}"/>
              </a:ext>
            </a:extLst>
          </p:cNvPr>
          <p:cNvSpPr>
            <a:spLocks noGrp="1"/>
          </p:cNvSpPr>
          <p:nvPr>
            <p:ph type="body" sz="quarter" idx="40" hasCustomPrompt="1"/>
          </p:nvPr>
        </p:nvSpPr>
        <p:spPr>
          <a:xfrm>
            <a:off x="7270252" y="5509160"/>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50" name="Text Placeholder 6">
            <a:extLst>
              <a:ext uri="{FF2B5EF4-FFF2-40B4-BE49-F238E27FC236}">
                <a16:creationId xmlns:a16="http://schemas.microsoft.com/office/drawing/2014/main" id="{3294DA18-A568-44FA-9B5C-CE1C283E2F29}"/>
              </a:ext>
            </a:extLst>
          </p:cNvPr>
          <p:cNvSpPr>
            <a:spLocks noGrp="1"/>
          </p:cNvSpPr>
          <p:nvPr>
            <p:ph type="body" sz="quarter" idx="41" hasCustomPrompt="1"/>
          </p:nvPr>
        </p:nvSpPr>
        <p:spPr>
          <a:xfrm>
            <a:off x="7551407" y="5754879"/>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pic>
        <p:nvPicPr>
          <p:cNvPr id="27" name="Picture 26">
            <a:extLst>
              <a:ext uri="{FF2B5EF4-FFF2-40B4-BE49-F238E27FC236}">
                <a16:creationId xmlns:a16="http://schemas.microsoft.com/office/drawing/2014/main" id="{CB5ACB5C-EBDE-4FCF-893F-14BA42C9382A}"/>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737624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onsor logos">
    <p:spTree>
      <p:nvGrpSpPr>
        <p:cNvPr id="1" name=""/>
        <p:cNvGrpSpPr/>
        <p:nvPr/>
      </p:nvGrpSpPr>
      <p:grpSpPr>
        <a:xfrm>
          <a:off x="0" y="0"/>
          <a:ext cx="0" cy="0"/>
          <a:chOff x="0" y="0"/>
          <a:chExt cx="0" cy="0"/>
        </a:xfrm>
      </p:grpSpPr>
      <p:sp>
        <p:nvSpPr>
          <p:cNvPr id="18" name="background">
            <a:extLst>
              <a:ext uri="{FF2B5EF4-FFF2-40B4-BE49-F238E27FC236}">
                <a16:creationId xmlns:a16="http://schemas.microsoft.com/office/drawing/2014/main" id="{B2E66138-8D94-47D7-8396-FA531D3BA2FA}"/>
              </a:ext>
            </a:extLst>
          </p:cNvPr>
          <p:cNvSpPr/>
          <p:nvPr userDrawn="1"/>
        </p:nvSpPr>
        <p:spPr>
          <a:xfrm>
            <a:off x="0" y="0"/>
            <a:ext cx="12192000" cy="1615858"/>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264408EE-B0EB-DC4F-B442-8AF30CE5FAF4}"/>
              </a:ext>
            </a:extLst>
          </p:cNvPr>
          <p:cNvSpPr>
            <a:spLocks noGrp="1"/>
          </p:cNvSpPr>
          <p:nvPr>
            <p:ph type="title" hasCustomPrompt="1"/>
          </p:nvPr>
        </p:nvSpPr>
        <p:spPr>
          <a:xfrm>
            <a:off x="838200" y="136525"/>
            <a:ext cx="10515600" cy="1380180"/>
          </a:xfrm>
        </p:spPr>
        <p:txBody>
          <a:bodyPr/>
          <a:lstStyle>
            <a:lvl1pPr>
              <a:defRPr>
                <a:solidFill>
                  <a:schemeClr val="bg1"/>
                </a:solidFill>
              </a:defRPr>
            </a:lvl1pPr>
          </a:lstStyle>
          <a:p>
            <a:r>
              <a:rPr lang="en-US" dirty="0"/>
              <a:t>Click to edit Title</a:t>
            </a:r>
          </a:p>
        </p:txBody>
      </p:sp>
      <p:sp>
        <p:nvSpPr>
          <p:cNvPr id="5" name="Slide Number Placeholder 4">
            <a:extLst>
              <a:ext uri="{FF2B5EF4-FFF2-40B4-BE49-F238E27FC236}">
                <a16:creationId xmlns:a16="http://schemas.microsoft.com/office/drawing/2014/main" id="{0B6CFA66-F529-814E-B87C-BFC6BF0396BA}"/>
              </a:ext>
            </a:extLst>
          </p:cNvPr>
          <p:cNvSpPr>
            <a:spLocks noGrp="1"/>
          </p:cNvSpPr>
          <p:nvPr>
            <p:ph type="sldNum" sz="quarter" idx="12"/>
          </p:nvPr>
        </p:nvSpPr>
        <p:spPr/>
        <p:txBody>
          <a:bodyPr/>
          <a:lstStyle/>
          <a:p>
            <a:fld id="{5844BA1B-2AD7-1042-9A56-DF9179839488}" type="slidenum">
              <a:rPr lang="en-US" smtClean="0"/>
              <a:t>‹#›</a:t>
            </a:fld>
            <a:endParaRPr lang="en-US"/>
          </a:p>
        </p:txBody>
      </p:sp>
      <p:sp>
        <p:nvSpPr>
          <p:cNvPr id="6" name="Picture Placeholder 5">
            <a:extLst>
              <a:ext uri="{FF2B5EF4-FFF2-40B4-BE49-F238E27FC236}">
                <a16:creationId xmlns:a16="http://schemas.microsoft.com/office/drawing/2014/main" id="{6151E92D-23FB-544B-8C59-FAC13210688A}"/>
              </a:ext>
            </a:extLst>
          </p:cNvPr>
          <p:cNvSpPr>
            <a:spLocks noGrp="1"/>
          </p:cNvSpPr>
          <p:nvPr>
            <p:ph type="pic" sz="quarter" idx="13" hasCustomPrompt="1"/>
          </p:nvPr>
        </p:nvSpPr>
        <p:spPr>
          <a:xfrm>
            <a:off x="838201" y="2251313"/>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14" name="Picture Placeholder 5">
            <a:extLst>
              <a:ext uri="{FF2B5EF4-FFF2-40B4-BE49-F238E27FC236}">
                <a16:creationId xmlns:a16="http://schemas.microsoft.com/office/drawing/2014/main" id="{C9F49FA9-FE4F-2144-B72D-44676438EDDF}"/>
              </a:ext>
            </a:extLst>
          </p:cNvPr>
          <p:cNvSpPr>
            <a:spLocks noGrp="1"/>
          </p:cNvSpPr>
          <p:nvPr>
            <p:ph type="pic" sz="quarter" idx="14" hasCustomPrompt="1"/>
          </p:nvPr>
        </p:nvSpPr>
        <p:spPr>
          <a:xfrm>
            <a:off x="3471853" y="2234050"/>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15" name="Picture Placeholder 5">
            <a:extLst>
              <a:ext uri="{FF2B5EF4-FFF2-40B4-BE49-F238E27FC236}">
                <a16:creationId xmlns:a16="http://schemas.microsoft.com/office/drawing/2014/main" id="{13D2F6AF-3F77-BF4F-92A0-A9F5395DFDD9}"/>
              </a:ext>
            </a:extLst>
          </p:cNvPr>
          <p:cNvSpPr>
            <a:spLocks noGrp="1"/>
          </p:cNvSpPr>
          <p:nvPr>
            <p:ph type="pic" sz="quarter" idx="15" hasCustomPrompt="1"/>
          </p:nvPr>
        </p:nvSpPr>
        <p:spPr>
          <a:xfrm>
            <a:off x="6105505" y="2234049"/>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16" name="Picture Placeholder 5">
            <a:extLst>
              <a:ext uri="{FF2B5EF4-FFF2-40B4-BE49-F238E27FC236}">
                <a16:creationId xmlns:a16="http://schemas.microsoft.com/office/drawing/2014/main" id="{1EF28D0B-D514-D746-A345-5C89289B6438}"/>
              </a:ext>
            </a:extLst>
          </p:cNvPr>
          <p:cNvSpPr>
            <a:spLocks noGrp="1"/>
          </p:cNvSpPr>
          <p:nvPr>
            <p:ph type="pic" sz="quarter" idx="16" hasCustomPrompt="1"/>
          </p:nvPr>
        </p:nvSpPr>
        <p:spPr>
          <a:xfrm>
            <a:off x="8739158" y="2234048"/>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12" name="Picture Placeholder 5">
            <a:extLst>
              <a:ext uri="{FF2B5EF4-FFF2-40B4-BE49-F238E27FC236}">
                <a16:creationId xmlns:a16="http://schemas.microsoft.com/office/drawing/2014/main" id="{4B5627C5-D858-0545-9CED-8B151E8E04DE}"/>
              </a:ext>
            </a:extLst>
          </p:cNvPr>
          <p:cNvSpPr>
            <a:spLocks noGrp="1"/>
          </p:cNvSpPr>
          <p:nvPr>
            <p:ph type="pic" sz="quarter" idx="17" hasCustomPrompt="1"/>
          </p:nvPr>
        </p:nvSpPr>
        <p:spPr>
          <a:xfrm>
            <a:off x="838201" y="3943380"/>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13" name="Picture Placeholder 5">
            <a:extLst>
              <a:ext uri="{FF2B5EF4-FFF2-40B4-BE49-F238E27FC236}">
                <a16:creationId xmlns:a16="http://schemas.microsoft.com/office/drawing/2014/main" id="{9FE75601-C215-7F4E-A81D-CACB273968A7}"/>
              </a:ext>
            </a:extLst>
          </p:cNvPr>
          <p:cNvSpPr>
            <a:spLocks noGrp="1"/>
          </p:cNvSpPr>
          <p:nvPr>
            <p:ph type="pic" sz="quarter" idx="18" hasCustomPrompt="1"/>
          </p:nvPr>
        </p:nvSpPr>
        <p:spPr>
          <a:xfrm>
            <a:off x="3471853" y="3926117"/>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20" name="Picture Placeholder 5">
            <a:extLst>
              <a:ext uri="{FF2B5EF4-FFF2-40B4-BE49-F238E27FC236}">
                <a16:creationId xmlns:a16="http://schemas.microsoft.com/office/drawing/2014/main" id="{F3D4B5E7-065F-A241-A2C9-8D61F4FDCA95}"/>
              </a:ext>
            </a:extLst>
          </p:cNvPr>
          <p:cNvSpPr>
            <a:spLocks noGrp="1"/>
          </p:cNvSpPr>
          <p:nvPr>
            <p:ph type="pic" sz="quarter" idx="19" hasCustomPrompt="1"/>
          </p:nvPr>
        </p:nvSpPr>
        <p:spPr>
          <a:xfrm>
            <a:off x="6105505" y="3926116"/>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sp>
        <p:nvSpPr>
          <p:cNvPr id="21" name="Picture Placeholder 5">
            <a:extLst>
              <a:ext uri="{FF2B5EF4-FFF2-40B4-BE49-F238E27FC236}">
                <a16:creationId xmlns:a16="http://schemas.microsoft.com/office/drawing/2014/main" id="{B6244E73-5AB3-3641-BF88-D9F9CB82617D}"/>
              </a:ext>
            </a:extLst>
          </p:cNvPr>
          <p:cNvSpPr>
            <a:spLocks noGrp="1"/>
          </p:cNvSpPr>
          <p:nvPr>
            <p:ph type="pic" sz="quarter" idx="20" hasCustomPrompt="1"/>
          </p:nvPr>
        </p:nvSpPr>
        <p:spPr>
          <a:xfrm>
            <a:off x="8739158" y="3926115"/>
            <a:ext cx="2298208" cy="1397915"/>
          </a:xfrm>
          <a:prstGeom prst="rect">
            <a:avLst/>
          </a:prstGeom>
          <a:ln>
            <a:solidFill>
              <a:schemeClr val="accent6">
                <a:lumMod val="60000"/>
                <a:lumOff val="40000"/>
              </a:schemeClr>
            </a:solidFill>
            <a:prstDash val="dash"/>
          </a:ln>
        </p:spPr>
        <p:txBody>
          <a:bodyPr vert="horz" lIns="91440" tIns="45720" rIns="91440" bIns="45720" rtlCol="0" anchor="ctr">
            <a:normAutofit/>
          </a:bodyPr>
          <a:lstStyle>
            <a:lvl1pPr>
              <a:defRPr lang="en-US" sz="1200" dirty="0"/>
            </a:lvl1pPr>
          </a:lstStyle>
          <a:p>
            <a:pPr marL="0" lvl="0" indent="0" algn="ctr">
              <a:buNone/>
            </a:pPr>
            <a:r>
              <a:rPr lang="en-US" dirty="0"/>
              <a:t>Logo</a:t>
            </a:r>
          </a:p>
        </p:txBody>
      </p:sp>
      <p:pic>
        <p:nvPicPr>
          <p:cNvPr id="17" name="Picture 16">
            <a:extLst>
              <a:ext uri="{FF2B5EF4-FFF2-40B4-BE49-F238E27FC236}">
                <a16:creationId xmlns:a16="http://schemas.microsoft.com/office/drawing/2014/main" id="{3AF0E6D7-14EB-4892-8677-86C67CA2C09E}"/>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334607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926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 Thank You">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DEF15C17-7A1C-C340-9903-95BDA4305BE7}"/>
              </a:ext>
            </a:extLst>
          </p:cNvPr>
          <p:cNvSpPr/>
          <p:nvPr userDrawn="1"/>
        </p:nvSpPr>
        <p:spPr>
          <a:xfrm>
            <a:off x="0" y="0"/>
            <a:ext cx="12192000" cy="68580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52" name="HVTN logo-black" descr="Logo&#10;&#10;Description automatically generated" hidden="1">
            <a:extLst>
              <a:ext uri="{FF2B5EF4-FFF2-40B4-BE49-F238E27FC236}">
                <a16:creationId xmlns:a16="http://schemas.microsoft.com/office/drawing/2014/main" id="{A263F057-C9B1-824F-B4F5-7EA9579DA25A}"/>
              </a:ext>
            </a:extLst>
          </p:cNvPr>
          <p:cNvPicPr>
            <a:picLocks noChangeAspect="1"/>
          </p:cNvPicPr>
          <p:nvPr userDrawn="1"/>
        </p:nvPicPr>
        <p:blipFill>
          <a:blip r:embed="rId2"/>
          <a:stretch>
            <a:fillRect/>
          </a:stretch>
        </p:blipFill>
        <p:spPr>
          <a:xfrm>
            <a:off x="10190375" y="5468380"/>
            <a:ext cx="1377325" cy="845916"/>
          </a:xfrm>
          <a:prstGeom prst="rect">
            <a:avLst/>
          </a:prstGeom>
        </p:spPr>
      </p:pic>
      <p:sp>
        <p:nvSpPr>
          <p:cNvPr id="41" name="title">
            <a:extLst>
              <a:ext uri="{FF2B5EF4-FFF2-40B4-BE49-F238E27FC236}">
                <a16:creationId xmlns:a16="http://schemas.microsoft.com/office/drawing/2014/main" id="{0D35A986-0105-884F-94B1-F4483584A4AB}"/>
              </a:ext>
            </a:extLst>
          </p:cNvPr>
          <p:cNvSpPr>
            <a:spLocks noGrp="1"/>
          </p:cNvSpPr>
          <p:nvPr>
            <p:ph type="title" hasCustomPrompt="1"/>
          </p:nvPr>
        </p:nvSpPr>
        <p:spPr>
          <a:xfrm>
            <a:off x="582201" y="2076628"/>
            <a:ext cx="10985499" cy="2459573"/>
          </a:xfrm>
        </p:spPr>
        <p:txBody>
          <a:bodyPr anchor="ctr">
            <a:normAutofit/>
          </a:bodyPr>
          <a:lstStyle>
            <a:lvl1pPr algn="ctr">
              <a:defRPr sz="8000">
                <a:solidFill>
                  <a:schemeClr val="bg1"/>
                </a:solidFill>
              </a:defRPr>
            </a:lvl1pPr>
          </a:lstStyle>
          <a:p>
            <a:r>
              <a:rPr lang="en-US" dirty="0"/>
              <a:t>THANK YOU</a:t>
            </a:r>
          </a:p>
        </p:txBody>
      </p:sp>
      <p:pic>
        <p:nvPicPr>
          <p:cNvPr id="7" name="Picture 6">
            <a:extLst>
              <a:ext uri="{FF2B5EF4-FFF2-40B4-BE49-F238E27FC236}">
                <a16:creationId xmlns:a16="http://schemas.microsoft.com/office/drawing/2014/main" id="{6587B047-2314-400F-9EBB-D71E5F7B4F6D}"/>
              </a:ext>
            </a:extLst>
          </p:cNvPr>
          <p:cNvPicPr>
            <a:picLocks noChangeAspect="1"/>
          </p:cNvPicPr>
          <p:nvPr userDrawn="1"/>
        </p:nvPicPr>
        <p:blipFill>
          <a:blip r:embed="rId3"/>
          <a:srcRect/>
          <a:stretch/>
        </p:blipFill>
        <p:spPr>
          <a:xfrm>
            <a:off x="8954432" y="5792713"/>
            <a:ext cx="2876426" cy="743077"/>
          </a:xfrm>
          <a:prstGeom prst="rect">
            <a:avLst/>
          </a:prstGeom>
        </p:spPr>
      </p:pic>
    </p:spTree>
    <p:extLst>
      <p:ext uri="{BB962C8B-B14F-4D97-AF65-F5344CB8AC3E}">
        <p14:creationId xmlns:p14="http://schemas.microsoft.com/office/powerpoint/2010/main" val="1827515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0" y="0"/>
            <a:ext cx="12192000" cy="6165304"/>
          </a:xfrm>
          <a:prstGeom prst="rect">
            <a:avLst/>
          </a:prstGeom>
        </p:spPr>
        <p:txBody>
          <a:bodyPr/>
          <a:lstStyle/>
          <a:p>
            <a:endParaRPr lang="bg-BG" dirty="0"/>
          </a:p>
        </p:txBody>
      </p:sp>
      <p:sp>
        <p:nvSpPr>
          <p:cNvPr id="2" name="Title 1"/>
          <p:cNvSpPr>
            <a:spLocks noGrp="1"/>
          </p:cNvSpPr>
          <p:nvPr>
            <p:ph type="title" hasCustomPrompt="1"/>
          </p:nvPr>
        </p:nvSpPr>
        <p:spPr>
          <a:xfrm>
            <a:off x="0" y="4803230"/>
            <a:ext cx="12192000" cy="1362075"/>
          </a:xfrm>
          <a:prstGeom prst="rect">
            <a:avLst/>
          </a:prstGeom>
          <a:solidFill>
            <a:srgbClr val="202020">
              <a:alpha val="80000"/>
            </a:srgbClr>
          </a:solidFill>
        </p:spPr>
        <p:txBody>
          <a:bodyPr anchor="t"/>
          <a:lstStyle>
            <a:lvl1pPr marL="914400" algn="l">
              <a:defRPr sz="3600" b="0" cap="all" spc="50" baseline="0">
                <a:solidFill>
                  <a:srgbClr val="8EC8DA"/>
                </a:solidFill>
              </a:defRPr>
            </a:lvl1pPr>
          </a:lstStyle>
          <a:p>
            <a:r>
              <a:rPr lang="en-US" dirty="0"/>
              <a:t>Click to edit section title</a:t>
            </a:r>
          </a:p>
        </p:txBody>
      </p:sp>
      <p:sp>
        <p:nvSpPr>
          <p:cNvPr id="3" name="Text Placeholder 2"/>
          <p:cNvSpPr>
            <a:spLocks noGrp="1"/>
          </p:cNvSpPr>
          <p:nvPr>
            <p:ph type="body" idx="1" hasCustomPrompt="1"/>
          </p:nvPr>
        </p:nvSpPr>
        <p:spPr>
          <a:xfrm>
            <a:off x="0" y="4041353"/>
            <a:ext cx="12192000" cy="761876"/>
          </a:xfrm>
          <a:prstGeom prst="rect">
            <a:avLst/>
          </a:prstGeom>
          <a:solidFill>
            <a:srgbClr val="202020">
              <a:alpha val="80000"/>
            </a:srgbClr>
          </a:solidFill>
        </p:spPr>
        <p:txBody>
          <a:bodyPr anchor="b"/>
          <a:lstStyle>
            <a:lvl1pPr marL="914400" indent="0">
              <a:buNone/>
              <a:defRPr sz="2000">
                <a:solidFill>
                  <a:srgbClr val="F2F0E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Section subtitle</a:t>
            </a:r>
          </a:p>
        </p:txBody>
      </p:sp>
      <p:sp>
        <p:nvSpPr>
          <p:cNvPr id="8" name="Date Placeholder 4"/>
          <p:cNvSpPr>
            <a:spLocks noGrp="1"/>
          </p:cNvSpPr>
          <p:nvPr>
            <p:ph type="dt" sz="half" idx="2"/>
          </p:nvPr>
        </p:nvSpPr>
        <p:spPr>
          <a:xfrm>
            <a:off x="1679510" y="6366298"/>
            <a:ext cx="2961641" cy="365125"/>
          </a:xfrm>
          <a:prstGeom prst="rect">
            <a:avLst/>
          </a:prstGeom>
        </p:spPr>
        <p:txBody>
          <a:bodyPr/>
          <a:lstStyle>
            <a:lvl1pPr>
              <a:defRPr sz="1400">
                <a:solidFill>
                  <a:srgbClr val="F2F0E6"/>
                </a:solidFill>
              </a:defRPr>
            </a:lvl1pPr>
          </a:lstStyle>
          <a:p>
            <a:fld id="{6335FD0D-B375-4E6E-9047-9959E382DAAE}" type="datetime1">
              <a:rPr lang="en-US" smtClean="0"/>
              <a:t>8/15/2022</a:t>
            </a:fld>
            <a:endParaRPr lang="en-US" dirty="0"/>
          </a:p>
        </p:txBody>
      </p:sp>
      <p:sp>
        <p:nvSpPr>
          <p:cNvPr id="9" name="Slide Number Placeholder 6"/>
          <p:cNvSpPr>
            <a:spLocks noGrp="1"/>
          </p:cNvSpPr>
          <p:nvPr>
            <p:ph type="sldNum" sz="quarter" idx="4"/>
          </p:nvPr>
        </p:nvSpPr>
        <p:spPr>
          <a:xfrm>
            <a:off x="5553031" y="6366298"/>
            <a:ext cx="1073877" cy="365125"/>
          </a:xfrm>
          <a:prstGeom prst="rect">
            <a:avLst/>
          </a:prstGeom>
        </p:spPr>
        <p:txBody>
          <a:bodyPr/>
          <a:lstStyle>
            <a:lvl1pPr algn="ctr">
              <a:defRPr sz="1400">
                <a:solidFill>
                  <a:srgbClr val="F2F0E6"/>
                </a:solidFill>
              </a:defRPr>
            </a:lvl1pPr>
          </a:lstStyle>
          <a:p>
            <a:fld id="{B33F69C6-53B6-4F15-B528-EA81268E31E1}" type="slidenum">
              <a:rPr lang="en-US" smtClean="0"/>
              <a:pPr/>
              <a:t>‹#›</a:t>
            </a:fld>
            <a:endParaRPr lang="en-US" dirty="0"/>
          </a:p>
        </p:txBody>
      </p:sp>
    </p:spTree>
    <p:extLst>
      <p:ext uri="{BB962C8B-B14F-4D97-AF65-F5344CB8AC3E}">
        <p14:creationId xmlns:p14="http://schemas.microsoft.com/office/powerpoint/2010/main" val="4219089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TOC photo left">
    <p:bg>
      <p:bgPr>
        <a:solidFill>
          <a:schemeClr val="bg1"/>
        </a:solidFill>
        <a:effectLst/>
      </p:bgPr>
    </p:bg>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76A7F27C-40B7-EF4C-824F-E82579EF0913}"/>
              </a:ext>
            </a:extLst>
          </p:cNvPr>
          <p:cNvSpPr/>
          <p:nvPr userDrawn="1"/>
        </p:nvSpPr>
        <p:spPr>
          <a:xfrm>
            <a:off x="577" y="0"/>
            <a:ext cx="4648776" cy="6858000"/>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 name="Picture Placeholder 4">
            <a:extLst>
              <a:ext uri="{FF2B5EF4-FFF2-40B4-BE49-F238E27FC236}">
                <a16:creationId xmlns:a16="http://schemas.microsoft.com/office/drawing/2014/main" id="{B53422DD-6D28-5145-B290-E8C86C56BEC7}"/>
              </a:ext>
            </a:extLst>
          </p:cNvPr>
          <p:cNvSpPr>
            <a:spLocks noGrp="1"/>
          </p:cNvSpPr>
          <p:nvPr>
            <p:ph type="pic" sz="quarter" idx="10"/>
          </p:nvPr>
        </p:nvSpPr>
        <p:spPr>
          <a:xfrm>
            <a:off x="577" y="0"/>
            <a:ext cx="4648201" cy="6858000"/>
          </a:xfrm>
        </p:spPr>
        <p:txBody>
          <a:bodyPr anchor="ctr"/>
          <a:lstStyle>
            <a:lvl1pPr marL="0" indent="0" algn="ctr">
              <a:buNone/>
              <a:defRPr>
                <a:solidFill>
                  <a:schemeClr val="bg1"/>
                </a:solidFill>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11D1F0D4-293D-CA4A-8801-CFBE84D582E5}"/>
              </a:ext>
            </a:extLst>
          </p:cNvPr>
          <p:cNvSpPr>
            <a:spLocks noGrp="1"/>
          </p:cNvSpPr>
          <p:nvPr>
            <p:ph type="body" sz="quarter" idx="11"/>
          </p:nvPr>
        </p:nvSpPr>
        <p:spPr>
          <a:xfrm>
            <a:off x="4989988" y="1880076"/>
            <a:ext cx="6805612" cy="4623274"/>
          </a:xfrm>
        </p:spPr>
        <p:txBody>
          <a:bodyPr>
            <a:normAutofit/>
          </a:bodyPr>
          <a:lstStyle>
            <a:lvl1pPr marL="342900" indent="-342900">
              <a:lnSpc>
                <a:spcPct val="100000"/>
              </a:lnSpc>
              <a:spcBef>
                <a:spcPts val="0"/>
              </a:spcBef>
              <a:buFont typeface="Arial" panose="020B0604020202020204" pitchFamily="34" charset="0"/>
              <a:buChar char="•"/>
              <a:defRPr sz="2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itle 7">
            <a:extLst>
              <a:ext uri="{FF2B5EF4-FFF2-40B4-BE49-F238E27FC236}">
                <a16:creationId xmlns:a16="http://schemas.microsoft.com/office/drawing/2014/main" id="{2BEA0093-4B3F-AA48-88CF-84AC9B1C1569}"/>
              </a:ext>
            </a:extLst>
          </p:cNvPr>
          <p:cNvSpPr>
            <a:spLocks noGrp="1"/>
          </p:cNvSpPr>
          <p:nvPr>
            <p:ph type="title" hasCustomPrompt="1"/>
          </p:nvPr>
        </p:nvSpPr>
        <p:spPr>
          <a:xfrm>
            <a:off x="4989988" y="589356"/>
            <a:ext cx="6805612" cy="1079212"/>
          </a:xfrm>
        </p:spPr>
        <p:txBody>
          <a:bodyPr anchor="t">
            <a:normAutofit/>
          </a:bodyPr>
          <a:lstStyle>
            <a:lvl1pPr algn="l">
              <a:lnSpc>
                <a:spcPct val="100000"/>
              </a:lnSpc>
              <a:defRPr sz="3600"/>
            </a:lvl1pPr>
          </a:lstStyle>
          <a:p>
            <a:r>
              <a:rPr lang="en-US" dirty="0"/>
              <a:t>Click to edit Title</a:t>
            </a:r>
          </a:p>
        </p:txBody>
      </p:sp>
      <p:pic>
        <p:nvPicPr>
          <p:cNvPr id="6" name="Picture 5">
            <a:extLst>
              <a:ext uri="{FF2B5EF4-FFF2-40B4-BE49-F238E27FC236}">
                <a16:creationId xmlns:a16="http://schemas.microsoft.com/office/drawing/2014/main" id="{9109623C-3B5A-4B7C-ABFC-2B9F60B3C9AD}"/>
              </a:ext>
            </a:extLst>
          </p:cNvPr>
          <p:cNvPicPr>
            <a:picLocks noChangeAspect="1"/>
          </p:cNvPicPr>
          <p:nvPr userDrawn="1"/>
        </p:nvPicPr>
        <p:blipFill>
          <a:blip r:embed="rId2"/>
          <a:srcRect/>
          <a:stretch/>
        </p:blipFill>
        <p:spPr>
          <a:xfrm>
            <a:off x="10122161" y="6268644"/>
            <a:ext cx="1742905" cy="405676"/>
          </a:xfrm>
          <a:prstGeom prst="rect">
            <a:avLst/>
          </a:prstGeom>
        </p:spPr>
      </p:pic>
    </p:spTree>
    <p:extLst>
      <p:ext uri="{BB962C8B-B14F-4D97-AF65-F5344CB8AC3E}">
        <p14:creationId xmlns:p14="http://schemas.microsoft.com/office/powerpoint/2010/main" val="1532166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bg1"/>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632B24C1-A111-7440-9D22-B51C06E971FB}"/>
              </a:ext>
            </a:extLst>
          </p:cNvPr>
          <p:cNvSpPr/>
          <p:nvPr userDrawn="1"/>
        </p:nvSpPr>
        <p:spPr>
          <a:xfrm>
            <a:off x="0" y="-495"/>
            <a:ext cx="12192000" cy="4186505"/>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 name="Title 1">
            <a:extLst>
              <a:ext uri="{FF2B5EF4-FFF2-40B4-BE49-F238E27FC236}">
                <a16:creationId xmlns:a16="http://schemas.microsoft.com/office/drawing/2014/main" id="{7A132D8D-14C0-094A-843E-79332F6A0E6D}"/>
              </a:ext>
            </a:extLst>
          </p:cNvPr>
          <p:cNvSpPr>
            <a:spLocks noGrp="1"/>
          </p:cNvSpPr>
          <p:nvPr>
            <p:ph type="title" hasCustomPrompt="1"/>
          </p:nvPr>
        </p:nvSpPr>
        <p:spPr>
          <a:xfrm>
            <a:off x="838200" y="4444340"/>
            <a:ext cx="10464633" cy="748146"/>
          </a:xfrm>
        </p:spPr>
        <p:txBody>
          <a:bodyPr anchor="b"/>
          <a:lstStyle>
            <a:lvl1pPr algn="l">
              <a:defRPr/>
            </a:lvl1pPr>
          </a:lstStyle>
          <a:p>
            <a:r>
              <a:rPr lang="en-US" dirty="0"/>
              <a:t>Title</a:t>
            </a:r>
          </a:p>
        </p:txBody>
      </p:sp>
      <p:sp>
        <p:nvSpPr>
          <p:cNvPr id="8" name="Text Placeholder 7">
            <a:extLst>
              <a:ext uri="{FF2B5EF4-FFF2-40B4-BE49-F238E27FC236}">
                <a16:creationId xmlns:a16="http://schemas.microsoft.com/office/drawing/2014/main" id="{4F9C5DAD-B232-3B43-8A8A-BD5ED4AD18C4}"/>
              </a:ext>
            </a:extLst>
          </p:cNvPr>
          <p:cNvSpPr>
            <a:spLocks noGrp="1"/>
          </p:cNvSpPr>
          <p:nvPr>
            <p:ph type="body" sz="quarter" idx="10" hasCustomPrompt="1"/>
          </p:nvPr>
        </p:nvSpPr>
        <p:spPr>
          <a:xfrm>
            <a:off x="838199" y="5311776"/>
            <a:ext cx="10463213" cy="817176"/>
          </a:xfrm>
        </p:spPr>
        <p:txBody>
          <a:bodyPr>
            <a:normAutofit/>
          </a:bodyPr>
          <a:lstStyle>
            <a:lvl1pPr marL="0" indent="0">
              <a:buNone/>
              <a:defRPr sz="20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
        <p:nvSpPr>
          <p:cNvPr id="12" name="Picture Placeholder 11">
            <a:extLst>
              <a:ext uri="{FF2B5EF4-FFF2-40B4-BE49-F238E27FC236}">
                <a16:creationId xmlns:a16="http://schemas.microsoft.com/office/drawing/2014/main" id="{D3C4481F-E0C4-5348-A69B-D0BC8380C52A}"/>
              </a:ext>
            </a:extLst>
          </p:cNvPr>
          <p:cNvSpPr>
            <a:spLocks noGrp="1"/>
          </p:cNvSpPr>
          <p:nvPr>
            <p:ph type="pic" sz="quarter" idx="12"/>
          </p:nvPr>
        </p:nvSpPr>
        <p:spPr>
          <a:xfrm>
            <a:off x="0" y="0"/>
            <a:ext cx="12192000" cy="4186011"/>
          </a:xfrm>
        </p:spPr>
        <p:txBody>
          <a:bodyPr anchor="ctr"/>
          <a:lstStyle>
            <a:lvl1pPr marL="0" indent="0" algn="ctr">
              <a:buNone/>
              <a:defRPr>
                <a:solidFill>
                  <a:schemeClr val="bg1"/>
                </a:solidFill>
              </a:defRPr>
            </a:lvl1pPr>
          </a:lstStyle>
          <a:p>
            <a:r>
              <a:rPr lang="en-US"/>
              <a:t>Click icon to add picture</a:t>
            </a:r>
          </a:p>
        </p:txBody>
      </p:sp>
      <p:pic>
        <p:nvPicPr>
          <p:cNvPr id="6" name="Picture 5">
            <a:extLst>
              <a:ext uri="{FF2B5EF4-FFF2-40B4-BE49-F238E27FC236}">
                <a16:creationId xmlns:a16="http://schemas.microsoft.com/office/drawing/2014/main" id="{E1F20C4A-E79C-47BD-A552-6BCC76181D71}"/>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3044340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A481-F60C-2B40-8218-DE95306913D6}"/>
              </a:ext>
            </a:extLst>
          </p:cNvPr>
          <p:cNvSpPr>
            <a:spLocks noGrp="1"/>
          </p:cNvSpPr>
          <p:nvPr>
            <p:ph type="title"/>
          </p:nvPr>
        </p:nvSpPr>
        <p:spPr>
          <a:xfrm>
            <a:off x="838200" y="595863"/>
            <a:ext cx="10515600"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B67C15-6F09-4A4C-BECF-06B1ECA81846}"/>
              </a:ext>
            </a:extLst>
          </p:cNvPr>
          <p:cNvSpPr>
            <a:spLocks noGrp="1"/>
          </p:cNvSpPr>
          <p:nvPr>
            <p:ph idx="1"/>
          </p:nvPr>
        </p:nvSpPr>
        <p:spPr>
          <a:xfrm>
            <a:off x="838200" y="2056363"/>
            <a:ext cx="10515600" cy="4205774"/>
          </a:xfrm>
        </p:spPr>
        <p:txBody>
          <a:bodyP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63C8094-2D4E-1144-95E8-84CF13456F08}"/>
              </a:ext>
            </a:extLst>
          </p:cNvPr>
          <p:cNvSpPr>
            <a:spLocks noGrp="1"/>
          </p:cNvSpPr>
          <p:nvPr>
            <p:ph type="sldNum" sz="quarter" idx="12"/>
          </p:nvPr>
        </p:nvSpPr>
        <p:spPr/>
        <p:txBody>
          <a:bodyPr vert="horz" lIns="91440" tIns="45720" rIns="91440" bIns="45720" rtlCol="0" anchor="ctr"/>
          <a:lstStyle>
            <a:lvl1pPr>
              <a:defRPr lang="en-US" smtClean="0"/>
            </a:lvl1pPr>
          </a:lstStyle>
          <a:p>
            <a:fld id="{5844BA1B-2AD7-1042-9A56-DF9179839488}" type="slidenum">
              <a:rPr lang="en-US" smtClean="0"/>
              <a:pPr/>
              <a:t>‹#›</a:t>
            </a:fld>
            <a:endParaRPr lang="en-US"/>
          </a:p>
        </p:txBody>
      </p:sp>
      <p:sp>
        <p:nvSpPr>
          <p:cNvPr id="5" name="background">
            <a:extLst>
              <a:ext uri="{FF2B5EF4-FFF2-40B4-BE49-F238E27FC236}">
                <a16:creationId xmlns:a16="http://schemas.microsoft.com/office/drawing/2014/main" id="{CABD3AF8-4655-8C41-840F-F939866C3068}"/>
              </a:ext>
            </a:extLst>
          </p:cNvPr>
          <p:cNvSpPr/>
          <p:nvPr userDrawn="1"/>
        </p:nvSpPr>
        <p:spPr>
          <a:xfrm>
            <a:off x="0" y="0"/>
            <a:ext cx="12192000" cy="290557"/>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7" name="Picture 6">
            <a:extLst>
              <a:ext uri="{FF2B5EF4-FFF2-40B4-BE49-F238E27FC236}">
                <a16:creationId xmlns:a16="http://schemas.microsoft.com/office/drawing/2014/main" id="{FE9F7151-878F-488C-8AAB-0D25EB5F16E5}"/>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810407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9323C-FB0D-2C47-A643-9808FFCDA99F}"/>
              </a:ext>
            </a:extLst>
          </p:cNvPr>
          <p:cNvSpPr>
            <a:spLocks noGrp="1"/>
          </p:cNvSpPr>
          <p:nvPr>
            <p:ph type="title"/>
          </p:nvPr>
        </p:nvSpPr>
        <p:spPr>
          <a:xfrm>
            <a:off x="838200" y="595867"/>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1739203-2A0A-654A-A44F-B259217C2F26}"/>
              </a:ext>
            </a:extLst>
          </p:cNvPr>
          <p:cNvSpPr>
            <a:spLocks noGrp="1"/>
          </p:cNvSpPr>
          <p:nvPr>
            <p:ph sz="half" idx="1"/>
          </p:nvPr>
        </p:nvSpPr>
        <p:spPr>
          <a:xfrm>
            <a:off x="838200" y="2056367"/>
            <a:ext cx="5181600" cy="42057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F57F67-6432-DF4B-B04D-5C4768C454D6}"/>
              </a:ext>
            </a:extLst>
          </p:cNvPr>
          <p:cNvSpPr>
            <a:spLocks noGrp="1"/>
          </p:cNvSpPr>
          <p:nvPr>
            <p:ph sz="half" idx="2"/>
          </p:nvPr>
        </p:nvSpPr>
        <p:spPr>
          <a:xfrm>
            <a:off x="6172200" y="2056367"/>
            <a:ext cx="5181600" cy="42057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685A532-ABB0-6B45-92F9-58E443D063FC}"/>
              </a:ext>
            </a:extLst>
          </p:cNvPr>
          <p:cNvSpPr>
            <a:spLocks noGrp="1"/>
          </p:cNvSpPr>
          <p:nvPr>
            <p:ph type="sldNum" sz="quarter" idx="12"/>
          </p:nvPr>
        </p:nvSpPr>
        <p:spPr/>
        <p:txBody>
          <a:bodyPr/>
          <a:lstStyle/>
          <a:p>
            <a:fld id="{5844BA1B-2AD7-1042-9A56-DF9179839488}" type="slidenum">
              <a:rPr lang="en-US" smtClean="0"/>
              <a:t>‹#›</a:t>
            </a:fld>
            <a:endParaRPr lang="en-US"/>
          </a:p>
        </p:txBody>
      </p:sp>
      <p:sp>
        <p:nvSpPr>
          <p:cNvPr id="8" name="background">
            <a:extLst>
              <a:ext uri="{FF2B5EF4-FFF2-40B4-BE49-F238E27FC236}">
                <a16:creationId xmlns:a16="http://schemas.microsoft.com/office/drawing/2014/main" id="{478483C4-529B-4D57-BFA7-84D475652883}"/>
              </a:ext>
            </a:extLst>
          </p:cNvPr>
          <p:cNvSpPr/>
          <p:nvPr userDrawn="1"/>
        </p:nvSpPr>
        <p:spPr>
          <a:xfrm>
            <a:off x="0" y="0"/>
            <a:ext cx="12192000" cy="290557"/>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9" name="Picture 8">
            <a:extLst>
              <a:ext uri="{FF2B5EF4-FFF2-40B4-BE49-F238E27FC236}">
                <a16:creationId xmlns:a16="http://schemas.microsoft.com/office/drawing/2014/main" id="{F5842869-BCB2-4989-98E0-855CC1E74A94}"/>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695196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408EE-B0EB-DC4F-B442-8AF30CE5FAF4}"/>
              </a:ext>
            </a:extLst>
          </p:cNvPr>
          <p:cNvSpPr>
            <a:spLocks noGrp="1"/>
          </p:cNvSpPr>
          <p:nvPr>
            <p:ph type="title"/>
          </p:nvPr>
        </p:nvSpPr>
        <p:spPr>
          <a:xfrm>
            <a:off x="838200" y="595862"/>
            <a:ext cx="10515600" cy="1325563"/>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0B6CFA66-F529-814E-B87C-BFC6BF0396BA}"/>
              </a:ext>
            </a:extLst>
          </p:cNvPr>
          <p:cNvSpPr>
            <a:spLocks noGrp="1"/>
          </p:cNvSpPr>
          <p:nvPr>
            <p:ph type="sldNum" sz="quarter" idx="12"/>
          </p:nvPr>
        </p:nvSpPr>
        <p:spPr/>
        <p:txBody>
          <a:bodyPr/>
          <a:lstStyle/>
          <a:p>
            <a:fld id="{5844BA1B-2AD7-1042-9A56-DF9179839488}" type="slidenum">
              <a:rPr lang="en-US" smtClean="0"/>
              <a:t>‹#›</a:t>
            </a:fld>
            <a:endParaRPr lang="en-US"/>
          </a:p>
        </p:txBody>
      </p:sp>
      <p:sp>
        <p:nvSpPr>
          <p:cNvPr id="6" name="background">
            <a:extLst>
              <a:ext uri="{FF2B5EF4-FFF2-40B4-BE49-F238E27FC236}">
                <a16:creationId xmlns:a16="http://schemas.microsoft.com/office/drawing/2014/main" id="{34F7CDA9-FDFC-48E0-AAB3-506E228BFA0C}"/>
              </a:ext>
            </a:extLst>
          </p:cNvPr>
          <p:cNvSpPr/>
          <p:nvPr userDrawn="1"/>
        </p:nvSpPr>
        <p:spPr>
          <a:xfrm>
            <a:off x="0" y="0"/>
            <a:ext cx="12192000" cy="290557"/>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7" name="Picture 6">
            <a:extLst>
              <a:ext uri="{FF2B5EF4-FFF2-40B4-BE49-F238E27FC236}">
                <a16:creationId xmlns:a16="http://schemas.microsoft.com/office/drawing/2014/main" id="{6B5634FD-4089-444F-B942-F8FD5760E145}"/>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3965626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408EE-B0EB-DC4F-B442-8AF30CE5FAF4}"/>
              </a:ext>
            </a:extLst>
          </p:cNvPr>
          <p:cNvSpPr>
            <a:spLocks noGrp="1"/>
          </p:cNvSpPr>
          <p:nvPr>
            <p:ph type="title" hasCustomPrompt="1"/>
          </p:nvPr>
        </p:nvSpPr>
        <p:spPr>
          <a:xfrm>
            <a:off x="838200" y="595863"/>
            <a:ext cx="10515600" cy="754374"/>
          </a:xfrm>
        </p:spPr>
        <p:txBody>
          <a:bodyPr/>
          <a:lstStyle/>
          <a:p>
            <a:r>
              <a:rPr lang="en-US" dirty="0"/>
              <a:t>Click to edit Title</a:t>
            </a:r>
          </a:p>
        </p:txBody>
      </p:sp>
      <p:sp>
        <p:nvSpPr>
          <p:cNvPr id="5" name="Slide Number Placeholder 4">
            <a:extLst>
              <a:ext uri="{FF2B5EF4-FFF2-40B4-BE49-F238E27FC236}">
                <a16:creationId xmlns:a16="http://schemas.microsoft.com/office/drawing/2014/main" id="{0B6CFA66-F529-814E-B87C-BFC6BF0396BA}"/>
              </a:ext>
            </a:extLst>
          </p:cNvPr>
          <p:cNvSpPr>
            <a:spLocks noGrp="1"/>
          </p:cNvSpPr>
          <p:nvPr>
            <p:ph type="sldNum" sz="quarter" idx="12"/>
          </p:nvPr>
        </p:nvSpPr>
        <p:spPr/>
        <p:txBody>
          <a:bodyPr/>
          <a:lstStyle/>
          <a:p>
            <a:fld id="{5844BA1B-2AD7-1042-9A56-DF9179839488}" type="slidenum">
              <a:rPr lang="en-US" smtClean="0"/>
              <a:t>‹#›</a:t>
            </a:fld>
            <a:endParaRPr lang="en-US"/>
          </a:p>
        </p:txBody>
      </p:sp>
      <p:sp>
        <p:nvSpPr>
          <p:cNvPr id="8" name="Text Placeholder 7">
            <a:extLst>
              <a:ext uri="{FF2B5EF4-FFF2-40B4-BE49-F238E27FC236}">
                <a16:creationId xmlns:a16="http://schemas.microsoft.com/office/drawing/2014/main" id="{61249CC6-A3CB-1F4C-AA03-4E9ECFC5D8CE}"/>
              </a:ext>
            </a:extLst>
          </p:cNvPr>
          <p:cNvSpPr>
            <a:spLocks noGrp="1"/>
          </p:cNvSpPr>
          <p:nvPr>
            <p:ph type="body" sz="quarter" idx="13"/>
          </p:nvPr>
        </p:nvSpPr>
        <p:spPr>
          <a:xfrm>
            <a:off x="838200" y="2315910"/>
            <a:ext cx="3178175" cy="3648328"/>
          </a:xfrm>
        </p:spPr>
        <p:txBody>
          <a:bodyPr>
            <a:normAutofit/>
          </a:bodyPr>
          <a:lstStyle>
            <a:lvl1pPr marL="0" indent="0">
              <a:buNone/>
              <a:defRPr sz="2000"/>
            </a:lvl1pPr>
          </a:lstStyle>
          <a:p>
            <a:pPr lvl="0"/>
            <a:r>
              <a:rPr lang="en-US"/>
              <a:t>Click to edit Master text styles</a:t>
            </a:r>
          </a:p>
        </p:txBody>
      </p:sp>
      <p:sp>
        <p:nvSpPr>
          <p:cNvPr id="9" name="Text Placeholder 7">
            <a:extLst>
              <a:ext uri="{FF2B5EF4-FFF2-40B4-BE49-F238E27FC236}">
                <a16:creationId xmlns:a16="http://schemas.microsoft.com/office/drawing/2014/main" id="{3E635EF6-9B72-4F44-8119-E188BFC50BA1}"/>
              </a:ext>
            </a:extLst>
          </p:cNvPr>
          <p:cNvSpPr>
            <a:spLocks noGrp="1"/>
          </p:cNvSpPr>
          <p:nvPr>
            <p:ph type="body" sz="quarter" idx="14"/>
          </p:nvPr>
        </p:nvSpPr>
        <p:spPr>
          <a:xfrm>
            <a:off x="4512892" y="2315910"/>
            <a:ext cx="3178175" cy="3648328"/>
          </a:xfrm>
        </p:spPr>
        <p:txBody>
          <a:bodyPr>
            <a:normAutofit/>
          </a:bodyPr>
          <a:lstStyle>
            <a:lvl1pPr marL="0" indent="0">
              <a:buNone/>
              <a:defRPr sz="2000"/>
            </a:lvl1pPr>
          </a:lstStyle>
          <a:p>
            <a:pPr lvl="0"/>
            <a:r>
              <a:rPr lang="en-US"/>
              <a:t>Click to edit Master text styles</a:t>
            </a:r>
          </a:p>
        </p:txBody>
      </p:sp>
      <p:sp>
        <p:nvSpPr>
          <p:cNvPr id="10" name="Text Placeholder 7">
            <a:extLst>
              <a:ext uri="{FF2B5EF4-FFF2-40B4-BE49-F238E27FC236}">
                <a16:creationId xmlns:a16="http://schemas.microsoft.com/office/drawing/2014/main" id="{1FE7CCD9-C967-2A40-9468-BFB10BA6E39A}"/>
              </a:ext>
            </a:extLst>
          </p:cNvPr>
          <p:cNvSpPr>
            <a:spLocks noGrp="1"/>
          </p:cNvSpPr>
          <p:nvPr>
            <p:ph type="body" sz="quarter" idx="15"/>
          </p:nvPr>
        </p:nvSpPr>
        <p:spPr>
          <a:xfrm>
            <a:off x="8187584" y="2315910"/>
            <a:ext cx="3178175" cy="3648328"/>
          </a:xfrm>
        </p:spPr>
        <p:txBody>
          <a:bodyPr>
            <a:normAutofit/>
          </a:bodyPr>
          <a:lstStyle>
            <a:lvl1pPr marL="0" indent="0">
              <a:buNone/>
              <a:defRPr sz="2000"/>
            </a:lvl1pPr>
          </a:lstStyle>
          <a:p>
            <a:pPr lvl="0"/>
            <a:r>
              <a:rPr lang="en-US"/>
              <a:t>Click to edit Master text styles</a:t>
            </a:r>
          </a:p>
        </p:txBody>
      </p:sp>
      <p:sp>
        <p:nvSpPr>
          <p:cNvPr id="11" name="Text Placeholder 7">
            <a:extLst>
              <a:ext uri="{FF2B5EF4-FFF2-40B4-BE49-F238E27FC236}">
                <a16:creationId xmlns:a16="http://schemas.microsoft.com/office/drawing/2014/main" id="{BA51374C-8FC0-C447-AC90-530CF3FD9356}"/>
              </a:ext>
            </a:extLst>
          </p:cNvPr>
          <p:cNvSpPr>
            <a:spLocks noGrp="1"/>
          </p:cNvSpPr>
          <p:nvPr>
            <p:ph type="body" sz="quarter" idx="16" hasCustomPrompt="1"/>
          </p:nvPr>
        </p:nvSpPr>
        <p:spPr>
          <a:xfrm>
            <a:off x="4515029" y="1803862"/>
            <a:ext cx="3178175" cy="342262"/>
          </a:xfrm>
        </p:spPr>
        <p:txBody>
          <a:bodyPr>
            <a:noAutofit/>
          </a:bodyPr>
          <a:lstStyle>
            <a:lvl1pPr marL="0" indent="0">
              <a:buNone/>
              <a:defRPr sz="2000" b="1"/>
            </a:lvl1pPr>
          </a:lstStyle>
          <a:p>
            <a:pPr lvl="0"/>
            <a:r>
              <a:rPr lang="en-US" dirty="0"/>
              <a:t>HEADING</a:t>
            </a:r>
          </a:p>
        </p:txBody>
      </p:sp>
      <p:sp>
        <p:nvSpPr>
          <p:cNvPr id="12" name="Text Placeholder 7">
            <a:extLst>
              <a:ext uri="{FF2B5EF4-FFF2-40B4-BE49-F238E27FC236}">
                <a16:creationId xmlns:a16="http://schemas.microsoft.com/office/drawing/2014/main" id="{1004E3FA-8379-6648-93C8-DDEDA45579C7}"/>
              </a:ext>
            </a:extLst>
          </p:cNvPr>
          <p:cNvSpPr>
            <a:spLocks noGrp="1"/>
          </p:cNvSpPr>
          <p:nvPr>
            <p:ph type="body" sz="quarter" idx="17" hasCustomPrompt="1"/>
          </p:nvPr>
        </p:nvSpPr>
        <p:spPr>
          <a:xfrm>
            <a:off x="842473" y="1803862"/>
            <a:ext cx="3178175" cy="342262"/>
          </a:xfrm>
        </p:spPr>
        <p:txBody>
          <a:bodyPr>
            <a:noAutofit/>
          </a:bodyPr>
          <a:lstStyle>
            <a:lvl1pPr marL="0" indent="0">
              <a:buNone/>
              <a:defRPr sz="2000" b="1"/>
            </a:lvl1pPr>
          </a:lstStyle>
          <a:p>
            <a:pPr lvl="0"/>
            <a:r>
              <a:rPr lang="en-US" dirty="0"/>
              <a:t>HEADING</a:t>
            </a:r>
          </a:p>
        </p:txBody>
      </p:sp>
      <p:sp>
        <p:nvSpPr>
          <p:cNvPr id="13" name="Text Placeholder 7">
            <a:extLst>
              <a:ext uri="{FF2B5EF4-FFF2-40B4-BE49-F238E27FC236}">
                <a16:creationId xmlns:a16="http://schemas.microsoft.com/office/drawing/2014/main" id="{94A923AD-E427-AE4A-B5AB-021CA50316D6}"/>
              </a:ext>
            </a:extLst>
          </p:cNvPr>
          <p:cNvSpPr>
            <a:spLocks noGrp="1"/>
          </p:cNvSpPr>
          <p:nvPr>
            <p:ph type="body" sz="quarter" idx="18" hasCustomPrompt="1"/>
          </p:nvPr>
        </p:nvSpPr>
        <p:spPr>
          <a:xfrm>
            <a:off x="8187584" y="1803862"/>
            <a:ext cx="3178175" cy="342262"/>
          </a:xfrm>
        </p:spPr>
        <p:txBody>
          <a:bodyPr>
            <a:noAutofit/>
          </a:bodyPr>
          <a:lstStyle>
            <a:lvl1pPr marL="0" indent="0">
              <a:buNone/>
              <a:defRPr sz="2000" b="1"/>
            </a:lvl1pPr>
          </a:lstStyle>
          <a:p>
            <a:pPr lvl="0"/>
            <a:r>
              <a:rPr lang="en-US" dirty="0"/>
              <a:t>HEADING</a:t>
            </a:r>
          </a:p>
        </p:txBody>
      </p:sp>
      <p:sp>
        <p:nvSpPr>
          <p:cNvPr id="14" name="background">
            <a:extLst>
              <a:ext uri="{FF2B5EF4-FFF2-40B4-BE49-F238E27FC236}">
                <a16:creationId xmlns:a16="http://schemas.microsoft.com/office/drawing/2014/main" id="{F374DE16-A779-4E26-9D05-6F8FC072576E}"/>
              </a:ext>
            </a:extLst>
          </p:cNvPr>
          <p:cNvSpPr/>
          <p:nvPr userDrawn="1"/>
        </p:nvSpPr>
        <p:spPr>
          <a:xfrm>
            <a:off x="0" y="0"/>
            <a:ext cx="12192000" cy="290557"/>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15" name="Picture 14">
            <a:extLst>
              <a:ext uri="{FF2B5EF4-FFF2-40B4-BE49-F238E27FC236}">
                <a16:creationId xmlns:a16="http://schemas.microsoft.com/office/drawing/2014/main" id="{F8FBDE8C-C9AF-4C25-AA42-B840D4841B7E}"/>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2289206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408EE-B0EB-DC4F-B442-8AF30CE5FAF4}"/>
              </a:ext>
            </a:extLst>
          </p:cNvPr>
          <p:cNvSpPr>
            <a:spLocks noGrp="1"/>
          </p:cNvSpPr>
          <p:nvPr>
            <p:ph type="title" hasCustomPrompt="1"/>
          </p:nvPr>
        </p:nvSpPr>
        <p:spPr>
          <a:xfrm>
            <a:off x="838200" y="595863"/>
            <a:ext cx="10515600" cy="754374"/>
          </a:xfrm>
        </p:spPr>
        <p:txBody>
          <a:bodyPr/>
          <a:lstStyle/>
          <a:p>
            <a:r>
              <a:rPr lang="en-US" dirty="0"/>
              <a:t>Click to edit Title</a:t>
            </a:r>
          </a:p>
        </p:txBody>
      </p:sp>
      <p:sp>
        <p:nvSpPr>
          <p:cNvPr id="5" name="Slide Number Placeholder 4">
            <a:extLst>
              <a:ext uri="{FF2B5EF4-FFF2-40B4-BE49-F238E27FC236}">
                <a16:creationId xmlns:a16="http://schemas.microsoft.com/office/drawing/2014/main" id="{0B6CFA66-F529-814E-B87C-BFC6BF0396BA}"/>
              </a:ext>
            </a:extLst>
          </p:cNvPr>
          <p:cNvSpPr>
            <a:spLocks noGrp="1"/>
          </p:cNvSpPr>
          <p:nvPr>
            <p:ph type="sldNum" sz="quarter" idx="12"/>
          </p:nvPr>
        </p:nvSpPr>
        <p:spPr/>
        <p:txBody>
          <a:bodyPr/>
          <a:lstStyle/>
          <a:p>
            <a:fld id="{5844BA1B-2AD7-1042-9A56-DF9179839488}" type="slidenum">
              <a:rPr lang="en-US" smtClean="0"/>
              <a:t>‹#›</a:t>
            </a:fld>
            <a:endParaRPr lang="en-US"/>
          </a:p>
        </p:txBody>
      </p:sp>
      <p:sp>
        <p:nvSpPr>
          <p:cNvPr id="6" name="Picture Placeholder 5">
            <a:extLst>
              <a:ext uri="{FF2B5EF4-FFF2-40B4-BE49-F238E27FC236}">
                <a16:creationId xmlns:a16="http://schemas.microsoft.com/office/drawing/2014/main" id="{6151E92D-23FB-544B-8C59-FAC13210688A}"/>
              </a:ext>
            </a:extLst>
          </p:cNvPr>
          <p:cNvSpPr>
            <a:spLocks noGrp="1"/>
          </p:cNvSpPr>
          <p:nvPr>
            <p:ph type="pic" sz="quarter" idx="13" hasCustomPrompt="1"/>
          </p:nvPr>
        </p:nvSpPr>
        <p:spPr>
          <a:xfrm>
            <a:off x="2312586" y="1943680"/>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14" name="Picture Placeholder 5">
            <a:extLst>
              <a:ext uri="{FF2B5EF4-FFF2-40B4-BE49-F238E27FC236}">
                <a16:creationId xmlns:a16="http://schemas.microsoft.com/office/drawing/2014/main" id="{C9F49FA9-FE4F-2144-B72D-44676438EDDF}"/>
              </a:ext>
            </a:extLst>
          </p:cNvPr>
          <p:cNvSpPr>
            <a:spLocks noGrp="1"/>
          </p:cNvSpPr>
          <p:nvPr>
            <p:ph type="pic" sz="quarter" idx="14" hasCustomPrompt="1"/>
          </p:nvPr>
        </p:nvSpPr>
        <p:spPr>
          <a:xfrm>
            <a:off x="4388028" y="1926417"/>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15" name="Picture Placeholder 5">
            <a:extLst>
              <a:ext uri="{FF2B5EF4-FFF2-40B4-BE49-F238E27FC236}">
                <a16:creationId xmlns:a16="http://schemas.microsoft.com/office/drawing/2014/main" id="{13D2F6AF-3F77-BF4F-92A0-A9F5395DFDD9}"/>
              </a:ext>
            </a:extLst>
          </p:cNvPr>
          <p:cNvSpPr>
            <a:spLocks noGrp="1"/>
          </p:cNvSpPr>
          <p:nvPr>
            <p:ph type="pic" sz="quarter" idx="15" hasCustomPrompt="1"/>
          </p:nvPr>
        </p:nvSpPr>
        <p:spPr>
          <a:xfrm>
            <a:off x="6463470" y="1926416"/>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16" name="Picture Placeholder 5">
            <a:extLst>
              <a:ext uri="{FF2B5EF4-FFF2-40B4-BE49-F238E27FC236}">
                <a16:creationId xmlns:a16="http://schemas.microsoft.com/office/drawing/2014/main" id="{1EF28D0B-D514-D746-A345-5C89289B6438}"/>
              </a:ext>
            </a:extLst>
          </p:cNvPr>
          <p:cNvSpPr>
            <a:spLocks noGrp="1"/>
          </p:cNvSpPr>
          <p:nvPr>
            <p:ph type="pic" sz="quarter" idx="16" hasCustomPrompt="1"/>
          </p:nvPr>
        </p:nvSpPr>
        <p:spPr>
          <a:xfrm>
            <a:off x="8538912" y="1926415"/>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17" name="Picture Placeholder 5">
            <a:extLst>
              <a:ext uri="{FF2B5EF4-FFF2-40B4-BE49-F238E27FC236}">
                <a16:creationId xmlns:a16="http://schemas.microsoft.com/office/drawing/2014/main" id="{2E4A5F5C-D995-AD4B-9C3B-6A126F48496B}"/>
              </a:ext>
            </a:extLst>
          </p:cNvPr>
          <p:cNvSpPr>
            <a:spLocks noGrp="1"/>
          </p:cNvSpPr>
          <p:nvPr>
            <p:ph type="pic" sz="quarter" idx="17" hasCustomPrompt="1"/>
          </p:nvPr>
        </p:nvSpPr>
        <p:spPr>
          <a:xfrm>
            <a:off x="3365716" y="4092750"/>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18" name="Picture Placeholder 5">
            <a:extLst>
              <a:ext uri="{FF2B5EF4-FFF2-40B4-BE49-F238E27FC236}">
                <a16:creationId xmlns:a16="http://schemas.microsoft.com/office/drawing/2014/main" id="{D648BC7D-4E42-8C4B-B293-76F767727C9B}"/>
              </a:ext>
            </a:extLst>
          </p:cNvPr>
          <p:cNvSpPr>
            <a:spLocks noGrp="1"/>
          </p:cNvSpPr>
          <p:nvPr>
            <p:ph type="pic" sz="quarter" idx="18" hasCustomPrompt="1"/>
          </p:nvPr>
        </p:nvSpPr>
        <p:spPr>
          <a:xfrm>
            <a:off x="5441158" y="4075487"/>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19" name="Picture Placeholder 5">
            <a:extLst>
              <a:ext uri="{FF2B5EF4-FFF2-40B4-BE49-F238E27FC236}">
                <a16:creationId xmlns:a16="http://schemas.microsoft.com/office/drawing/2014/main" id="{A0A9F130-3F1D-164D-8966-A15278F6C107}"/>
              </a:ext>
            </a:extLst>
          </p:cNvPr>
          <p:cNvSpPr>
            <a:spLocks noGrp="1"/>
          </p:cNvSpPr>
          <p:nvPr>
            <p:ph type="pic" sz="quarter" idx="19" hasCustomPrompt="1"/>
          </p:nvPr>
        </p:nvSpPr>
        <p:spPr>
          <a:xfrm>
            <a:off x="7516600" y="4075486"/>
            <a:ext cx="1376730" cy="1376732"/>
          </a:xfrm>
          <a:prstGeom prst="ellipse">
            <a:avLst/>
          </a:prstGeom>
          <a:ln>
            <a:solidFill>
              <a:schemeClr val="accent6">
                <a:lumMod val="60000"/>
                <a:lumOff val="40000"/>
              </a:schemeClr>
            </a:solidFill>
            <a:prstDash val="dash"/>
          </a:ln>
        </p:spPr>
        <p:txBody>
          <a:bodyPr anchor="ctr">
            <a:normAutofit/>
          </a:bodyPr>
          <a:lstStyle>
            <a:lvl1pPr marL="0" indent="0" algn="ctr">
              <a:buNone/>
              <a:defRPr sz="1200"/>
            </a:lvl1pPr>
          </a:lstStyle>
          <a:p>
            <a:r>
              <a:rPr lang="en-US" dirty="0"/>
              <a:t>photo</a:t>
            </a:r>
          </a:p>
        </p:txBody>
      </p:sp>
      <p:sp>
        <p:nvSpPr>
          <p:cNvPr id="21" name="Text Placeholder 20">
            <a:extLst>
              <a:ext uri="{FF2B5EF4-FFF2-40B4-BE49-F238E27FC236}">
                <a16:creationId xmlns:a16="http://schemas.microsoft.com/office/drawing/2014/main" id="{F5B11387-4C77-0845-9338-E35C2E326323}"/>
              </a:ext>
            </a:extLst>
          </p:cNvPr>
          <p:cNvSpPr>
            <a:spLocks noGrp="1"/>
          </p:cNvSpPr>
          <p:nvPr>
            <p:ph type="body" sz="quarter" idx="20" hasCustomPrompt="1"/>
          </p:nvPr>
        </p:nvSpPr>
        <p:spPr>
          <a:xfrm>
            <a:off x="2031003" y="3429000"/>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7" name="Text Placeholder 6">
            <a:extLst>
              <a:ext uri="{FF2B5EF4-FFF2-40B4-BE49-F238E27FC236}">
                <a16:creationId xmlns:a16="http://schemas.microsoft.com/office/drawing/2014/main" id="{C9CA7215-843D-46AD-B5C4-90E897DBCE1F}"/>
              </a:ext>
            </a:extLst>
          </p:cNvPr>
          <p:cNvSpPr>
            <a:spLocks noGrp="1"/>
          </p:cNvSpPr>
          <p:nvPr>
            <p:ph type="body" sz="quarter" idx="27" hasCustomPrompt="1"/>
          </p:nvPr>
        </p:nvSpPr>
        <p:spPr>
          <a:xfrm>
            <a:off x="2312158" y="3674719"/>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sp>
        <p:nvSpPr>
          <p:cNvPr id="37" name="Text Placeholder 20">
            <a:extLst>
              <a:ext uri="{FF2B5EF4-FFF2-40B4-BE49-F238E27FC236}">
                <a16:creationId xmlns:a16="http://schemas.microsoft.com/office/drawing/2014/main" id="{05FC62DA-1692-4580-91AA-C8E06A2D8CFA}"/>
              </a:ext>
            </a:extLst>
          </p:cNvPr>
          <p:cNvSpPr>
            <a:spLocks noGrp="1"/>
          </p:cNvSpPr>
          <p:nvPr>
            <p:ph type="body" sz="quarter" idx="28" hasCustomPrompt="1"/>
          </p:nvPr>
        </p:nvSpPr>
        <p:spPr>
          <a:xfrm>
            <a:off x="4123298" y="3438258"/>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8" name="Text Placeholder 6">
            <a:extLst>
              <a:ext uri="{FF2B5EF4-FFF2-40B4-BE49-F238E27FC236}">
                <a16:creationId xmlns:a16="http://schemas.microsoft.com/office/drawing/2014/main" id="{8063B245-9F32-4484-851A-76D37B02947D}"/>
              </a:ext>
            </a:extLst>
          </p:cNvPr>
          <p:cNvSpPr>
            <a:spLocks noGrp="1"/>
          </p:cNvSpPr>
          <p:nvPr>
            <p:ph type="body" sz="quarter" idx="29" hasCustomPrompt="1"/>
          </p:nvPr>
        </p:nvSpPr>
        <p:spPr>
          <a:xfrm>
            <a:off x="4404453" y="3683977"/>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sp>
        <p:nvSpPr>
          <p:cNvPr id="39" name="Text Placeholder 20">
            <a:extLst>
              <a:ext uri="{FF2B5EF4-FFF2-40B4-BE49-F238E27FC236}">
                <a16:creationId xmlns:a16="http://schemas.microsoft.com/office/drawing/2014/main" id="{38629866-1C98-47D8-AF3F-05E66AC5CAD0}"/>
              </a:ext>
            </a:extLst>
          </p:cNvPr>
          <p:cNvSpPr>
            <a:spLocks noGrp="1"/>
          </p:cNvSpPr>
          <p:nvPr>
            <p:ph type="body" sz="quarter" idx="30" hasCustomPrompt="1"/>
          </p:nvPr>
        </p:nvSpPr>
        <p:spPr>
          <a:xfrm>
            <a:off x="6215593" y="3438258"/>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0" name="Text Placeholder 6">
            <a:extLst>
              <a:ext uri="{FF2B5EF4-FFF2-40B4-BE49-F238E27FC236}">
                <a16:creationId xmlns:a16="http://schemas.microsoft.com/office/drawing/2014/main" id="{3EC115D7-9292-47C0-8BD1-FED0D97AC8F6}"/>
              </a:ext>
            </a:extLst>
          </p:cNvPr>
          <p:cNvSpPr>
            <a:spLocks noGrp="1"/>
          </p:cNvSpPr>
          <p:nvPr>
            <p:ph type="body" sz="quarter" idx="31" hasCustomPrompt="1"/>
          </p:nvPr>
        </p:nvSpPr>
        <p:spPr>
          <a:xfrm>
            <a:off x="6496748" y="3683977"/>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sp>
        <p:nvSpPr>
          <p:cNvPr id="41" name="Text Placeholder 20">
            <a:extLst>
              <a:ext uri="{FF2B5EF4-FFF2-40B4-BE49-F238E27FC236}">
                <a16:creationId xmlns:a16="http://schemas.microsoft.com/office/drawing/2014/main" id="{CF8A13C7-D2F0-49AD-AE28-EEA1BD1AE249}"/>
              </a:ext>
            </a:extLst>
          </p:cNvPr>
          <p:cNvSpPr>
            <a:spLocks noGrp="1"/>
          </p:cNvSpPr>
          <p:nvPr>
            <p:ph type="body" sz="quarter" idx="32" hasCustomPrompt="1"/>
          </p:nvPr>
        </p:nvSpPr>
        <p:spPr>
          <a:xfrm>
            <a:off x="8307888" y="3438258"/>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2" name="Text Placeholder 6">
            <a:extLst>
              <a:ext uri="{FF2B5EF4-FFF2-40B4-BE49-F238E27FC236}">
                <a16:creationId xmlns:a16="http://schemas.microsoft.com/office/drawing/2014/main" id="{8A054A32-D2A4-405A-A2D5-18B059E63D3A}"/>
              </a:ext>
            </a:extLst>
          </p:cNvPr>
          <p:cNvSpPr>
            <a:spLocks noGrp="1"/>
          </p:cNvSpPr>
          <p:nvPr>
            <p:ph type="body" sz="quarter" idx="33" hasCustomPrompt="1"/>
          </p:nvPr>
        </p:nvSpPr>
        <p:spPr>
          <a:xfrm>
            <a:off x="8589043" y="3683977"/>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sp>
        <p:nvSpPr>
          <p:cNvPr id="45" name="Text Placeholder 20">
            <a:extLst>
              <a:ext uri="{FF2B5EF4-FFF2-40B4-BE49-F238E27FC236}">
                <a16:creationId xmlns:a16="http://schemas.microsoft.com/office/drawing/2014/main" id="{B8001808-8709-4FCA-A80D-D2154D91C8AC}"/>
              </a:ext>
            </a:extLst>
          </p:cNvPr>
          <p:cNvSpPr>
            <a:spLocks noGrp="1"/>
          </p:cNvSpPr>
          <p:nvPr>
            <p:ph type="body" sz="quarter" idx="36" hasCustomPrompt="1"/>
          </p:nvPr>
        </p:nvSpPr>
        <p:spPr>
          <a:xfrm>
            <a:off x="3085662" y="5509160"/>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6" name="Text Placeholder 6">
            <a:extLst>
              <a:ext uri="{FF2B5EF4-FFF2-40B4-BE49-F238E27FC236}">
                <a16:creationId xmlns:a16="http://schemas.microsoft.com/office/drawing/2014/main" id="{93DF7B78-BBFC-4DBE-AED5-306440EC0A4A}"/>
              </a:ext>
            </a:extLst>
          </p:cNvPr>
          <p:cNvSpPr>
            <a:spLocks noGrp="1"/>
          </p:cNvSpPr>
          <p:nvPr>
            <p:ph type="body" sz="quarter" idx="37" hasCustomPrompt="1"/>
          </p:nvPr>
        </p:nvSpPr>
        <p:spPr>
          <a:xfrm>
            <a:off x="3366817" y="5754879"/>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sp>
        <p:nvSpPr>
          <p:cNvPr id="47" name="Text Placeholder 20">
            <a:extLst>
              <a:ext uri="{FF2B5EF4-FFF2-40B4-BE49-F238E27FC236}">
                <a16:creationId xmlns:a16="http://schemas.microsoft.com/office/drawing/2014/main" id="{963EB4FC-582C-4CE9-A21B-5850E13B8D60}"/>
              </a:ext>
            </a:extLst>
          </p:cNvPr>
          <p:cNvSpPr>
            <a:spLocks noGrp="1"/>
          </p:cNvSpPr>
          <p:nvPr>
            <p:ph type="body" sz="quarter" idx="38" hasCustomPrompt="1"/>
          </p:nvPr>
        </p:nvSpPr>
        <p:spPr>
          <a:xfrm>
            <a:off x="5177957" y="5509160"/>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48" name="Text Placeholder 6">
            <a:extLst>
              <a:ext uri="{FF2B5EF4-FFF2-40B4-BE49-F238E27FC236}">
                <a16:creationId xmlns:a16="http://schemas.microsoft.com/office/drawing/2014/main" id="{14C3E1FE-75D6-4705-A6EE-C950E6EBB6D7}"/>
              </a:ext>
            </a:extLst>
          </p:cNvPr>
          <p:cNvSpPr>
            <a:spLocks noGrp="1"/>
          </p:cNvSpPr>
          <p:nvPr>
            <p:ph type="body" sz="quarter" idx="39" hasCustomPrompt="1"/>
          </p:nvPr>
        </p:nvSpPr>
        <p:spPr>
          <a:xfrm>
            <a:off x="5459112" y="5754879"/>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sp>
        <p:nvSpPr>
          <p:cNvPr id="49" name="Text Placeholder 20">
            <a:extLst>
              <a:ext uri="{FF2B5EF4-FFF2-40B4-BE49-F238E27FC236}">
                <a16:creationId xmlns:a16="http://schemas.microsoft.com/office/drawing/2014/main" id="{B85CB861-17D4-4864-889B-9B0DCFD6B301}"/>
              </a:ext>
            </a:extLst>
          </p:cNvPr>
          <p:cNvSpPr>
            <a:spLocks noGrp="1"/>
          </p:cNvSpPr>
          <p:nvPr>
            <p:ph type="body" sz="quarter" idx="40" hasCustomPrompt="1"/>
          </p:nvPr>
        </p:nvSpPr>
        <p:spPr>
          <a:xfrm>
            <a:off x="7270252" y="5509160"/>
            <a:ext cx="1939895" cy="228600"/>
          </a:xfrm>
        </p:spPr>
        <p:txBody>
          <a:bodyPr>
            <a:noAutofit/>
          </a:bodyPr>
          <a:lstStyle>
            <a:lvl1pPr marL="0" indent="0" algn="ctr">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50" name="Text Placeholder 6">
            <a:extLst>
              <a:ext uri="{FF2B5EF4-FFF2-40B4-BE49-F238E27FC236}">
                <a16:creationId xmlns:a16="http://schemas.microsoft.com/office/drawing/2014/main" id="{3294DA18-A568-44FA-9B5C-CE1C283E2F29}"/>
              </a:ext>
            </a:extLst>
          </p:cNvPr>
          <p:cNvSpPr>
            <a:spLocks noGrp="1"/>
          </p:cNvSpPr>
          <p:nvPr>
            <p:ph type="body" sz="quarter" idx="41" hasCustomPrompt="1"/>
          </p:nvPr>
        </p:nvSpPr>
        <p:spPr>
          <a:xfrm>
            <a:off x="7551407" y="5754879"/>
            <a:ext cx="1377950" cy="193675"/>
          </a:xfrm>
        </p:spPr>
        <p:txBody>
          <a:bodyPr>
            <a:noAutofit/>
          </a:bodyPr>
          <a:lstStyle>
            <a:lvl1pPr marL="0" indent="0" algn="ctr">
              <a:spcBef>
                <a:spcPts val="0"/>
              </a:spcBef>
              <a:spcAft>
                <a:spcPts val="0"/>
              </a:spcAft>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Affiliation</a:t>
            </a:r>
          </a:p>
        </p:txBody>
      </p:sp>
      <p:sp>
        <p:nvSpPr>
          <p:cNvPr id="52" name="background">
            <a:extLst>
              <a:ext uri="{FF2B5EF4-FFF2-40B4-BE49-F238E27FC236}">
                <a16:creationId xmlns:a16="http://schemas.microsoft.com/office/drawing/2014/main" id="{30211B6A-644B-44D8-BBB5-D209F1549680}"/>
              </a:ext>
            </a:extLst>
          </p:cNvPr>
          <p:cNvSpPr/>
          <p:nvPr userDrawn="1"/>
        </p:nvSpPr>
        <p:spPr>
          <a:xfrm>
            <a:off x="0" y="0"/>
            <a:ext cx="12192000" cy="290557"/>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26" name="Picture 25">
            <a:extLst>
              <a:ext uri="{FF2B5EF4-FFF2-40B4-BE49-F238E27FC236}">
                <a16:creationId xmlns:a16="http://schemas.microsoft.com/office/drawing/2014/main" id="{A9B23DBE-AA19-44F0-8387-8B7B7E713DD5}"/>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1855759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number">
            <a:extLst>
              <a:ext uri="{FF2B5EF4-FFF2-40B4-BE49-F238E27FC236}">
                <a16:creationId xmlns:a16="http://schemas.microsoft.com/office/drawing/2014/main" id="{191EF7B9-D4E4-A748-91AC-3F2FC125BE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accent4">
                    <a:lumMod val="50000"/>
                  </a:schemeClr>
                </a:solidFill>
              </a:defRPr>
            </a:lvl1pPr>
          </a:lstStyle>
          <a:p>
            <a:fld id="{5844BA1B-2AD7-1042-9A56-DF9179839488}" type="slidenum">
              <a:rPr lang="en-US" smtClean="0"/>
              <a:pPr/>
              <a:t>‹#›</a:t>
            </a:fld>
            <a:endParaRPr lang="en-US"/>
          </a:p>
        </p:txBody>
      </p:sp>
      <p:sp>
        <p:nvSpPr>
          <p:cNvPr id="3" name="content">
            <a:extLst>
              <a:ext uri="{FF2B5EF4-FFF2-40B4-BE49-F238E27FC236}">
                <a16:creationId xmlns:a16="http://schemas.microsoft.com/office/drawing/2014/main" id="{EAA810C0-BF07-3C47-9DB5-6AD0852D6E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1F5F4B9D-8649-1B43-A62F-858C08C92F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970203294"/>
      </p:ext>
    </p:extLst>
  </p:cSld>
  <p:clrMap bg1="lt1" tx1="dk1" bg2="lt2" tx2="dk2" accent1="accent1" accent2="accent2" accent3="accent3" accent4="accent4" accent5="accent5" accent6="accent6" hlink="hlink" folHlink="folHlink"/>
  <p:sldLayoutIdLst>
    <p:sldLayoutId id="2147483656" r:id="rId1"/>
    <p:sldLayoutId id="2147483658" r:id="rId2"/>
    <p:sldLayoutId id="2147483668" r:id="rId3"/>
    <p:sldLayoutId id="2147483661" r:id="rId4"/>
    <p:sldLayoutId id="2147483650" r:id="rId5"/>
    <p:sldLayoutId id="2147483652" r:id="rId6"/>
    <p:sldLayoutId id="2147483654" r:id="rId7"/>
    <p:sldLayoutId id="2147483664" r:id="rId8"/>
    <p:sldLayoutId id="2147483666" r:id="rId9"/>
    <p:sldLayoutId id="2147483667" r:id="rId10"/>
    <p:sldLayoutId id="2147483655" r:id="rId11"/>
    <p:sldLayoutId id="2147483665" r:id="rId12"/>
  </p:sldLayoutIdLst>
  <p:txStyles>
    <p:titleStyle>
      <a:lvl1pPr algn="ctr"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600"/>
        </a:spcAft>
        <a:buClr>
          <a:schemeClr val="accent5"/>
        </a:buClr>
        <a:buFont typeface="Arial" panose="020B0604020202020204" pitchFamily="34" charset="0"/>
        <a:buChar char="•"/>
        <a:defRPr sz="3200" b="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number">
            <a:extLst>
              <a:ext uri="{FF2B5EF4-FFF2-40B4-BE49-F238E27FC236}">
                <a16:creationId xmlns:a16="http://schemas.microsoft.com/office/drawing/2014/main" id="{191EF7B9-D4E4-A748-91AC-3F2FC125BE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accent4">
                    <a:lumMod val="50000"/>
                  </a:schemeClr>
                </a:solidFill>
              </a:defRPr>
            </a:lvl1pPr>
          </a:lstStyle>
          <a:p>
            <a:fld id="{5844BA1B-2AD7-1042-9A56-DF9179839488}" type="slidenum">
              <a:rPr lang="en-US" smtClean="0"/>
              <a:pPr/>
              <a:t>‹#›</a:t>
            </a:fld>
            <a:endParaRPr lang="en-US"/>
          </a:p>
        </p:txBody>
      </p:sp>
      <p:sp>
        <p:nvSpPr>
          <p:cNvPr id="3" name="content">
            <a:extLst>
              <a:ext uri="{FF2B5EF4-FFF2-40B4-BE49-F238E27FC236}">
                <a16:creationId xmlns:a16="http://schemas.microsoft.com/office/drawing/2014/main" id="{EAA810C0-BF07-3C47-9DB5-6AD0852D6E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1F5F4B9D-8649-1B43-A62F-858C08C92F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58808687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5" r:id="rId13"/>
  </p:sldLayoutIdLst>
  <p:txStyles>
    <p:titleStyle>
      <a:lvl1pPr algn="ctr"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600"/>
        </a:spcAft>
        <a:buClr>
          <a:schemeClr val="accent5"/>
        </a:buClr>
        <a:buFont typeface="Arial" panose="020B0604020202020204" pitchFamily="34" charset="0"/>
        <a:buChar char="•"/>
        <a:defRPr sz="3200" b="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notesSlide" Target="../notesSlides/notesSlide20.xml"/><Relationship Id="rId16" Type="http://schemas.openxmlformats.org/officeDocument/2006/relationships/image" Target="../media/image41.svg"/><Relationship Id="rId20" Type="http://schemas.openxmlformats.org/officeDocument/2006/relationships/image" Target="../media/image45.svg"/><Relationship Id="rId1" Type="http://schemas.openxmlformats.org/officeDocument/2006/relationships/slideLayout" Target="../slideLayouts/slideLayout19.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19" Type="http://schemas.openxmlformats.org/officeDocument/2006/relationships/image" Target="../media/image44.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microsoft.com/office/2018/10/relationships/comments" Target="../comments/modernComment_395_A41FDB6D.xml"/><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D9B01F-7669-4CB4-8F61-B38164E5CC04}"/>
              </a:ext>
            </a:extLst>
          </p:cNvPr>
          <p:cNvSpPr>
            <a:spLocks noGrp="1"/>
          </p:cNvSpPr>
          <p:nvPr>
            <p:ph type="body" sz="quarter" idx="15"/>
          </p:nvPr>
        </p:nvSpPr>
        <p:spPr/>
        <p:txBody>
          <a:bodyPr/>
          <a:lstStyle/>
          <a:p>
            <a:endParaRPr lang="en-US"/>
          </a:p>
        </p:txBody>
      </p:sp>
      <p:sp>
        <p:nvSpPr>
          <p:cNvPr id="3" name="Title 2">
            <a:extLst>
              <a:ext uri="{FF2B5EF4-FFF2-40B4-BE49-F238E27FC236}">
                <a16:creationId xmlns:a16="http://schemas.microsoft.com/office/drawing/2014/main" id="{A78629EC-870F-490D-BDB2-77F8D7040FA5}"/>
              </a:ext>
            </a:extLst>
          </p:cNvPr>
          <p:cNvSpPr>
            <a:spLocks noGrp="1"/>
          </p:cNvSpPr>
          <p:nvPr>
            <p:ph type="title"/>
          </p:nvPr>
        </p:nvSpPr>
        <p:spPr/>
        <p:txBody>
          <a:bodyPr/>
          <a:lstStyle/>
          <a:p>
            <a:r>
              <a:rPr lang="en-US" dirty="0"/>
              <a:t>An Introduction</a:t>
            </a:r>
            <a:br>
              <a:rPr lang="en-US" dirty="0"/>
            </a:br>
            <a:r>
              <a:rPr lang="en-US" dirty="0"/>
              <a:t>to HIV Vaccines</a:t>
            </a:r>
          </a:p>
        </p:txBody>
      </p:sp>
    </p:spTree>
    <p:extLst>
      <p:ext uri="{BB962C8B-B14F-4D97-AF65-F5344CB8AC3E}">
        <p14:creationId xmlns:p14="http://schemas.microsoft.com/office/powerpoint/2010/main" val="3401387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4624"/>
            <a:ext cx="8229600" cy="1143000"/>
          </a:xfrm>
        </p:spPr>
        <p:txBody>
          <a:bodyPr>
            <a:normAutofit/>
          </a:bodyPr>
          <a:lstStyle/>
          <a:p>
            <a:r>
              <a:rPr lang="en-US" sz="3600" dirty="0"/>
              <a:t>Vaccine research in perspective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50837822"/>
              </p:ext>
            </p:extLst>
          </p:nvPr>
        </p:nvGraphicFramePr>
        <p:xfrm>
          <a:off x="2127504" y="1349612"/>
          <a:ext cx="8229600" cy="5016685"/>
        </p:xfrm>
        <a:graphic>
          <a:graphicData uri="http://schemas.openxmlformats.org/drawingml/2006/table">
            <a:tbl>
              <a:tblPr firstRow="1" bandRow="1">
                <a:tableStyleId>{72833802-FEF1-4C79-8D5D-14CF1EAF98D9}</a:tableStyleId>
              </a:tblPr>
              <a:tblGrid>
                <a:gridCol w="195456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664296">
                  <a:extLst>
                    <a:ext uri="{9D8B030D-6E8A-4147-A177-3AD203B41FA5}">
                      <a16:colId xmlns:a16="http://schemas.microsoft.com/office/drawing/2014/main" val="20002"/>
                    </a:ext>
                  </a:extLst>
                </a:gridCol>
                <a:gridCol w="1810544">
                  <a:extLst>
                    <a:ext uri="{9D8B030D-6E8A-4147-A177-3AD203B41FA5}">
                      <a16:colId xmlns:a16="http://schemas.microsoft.com/office/drawing/2014/main" val="20003"/>
                    </a:ext>
                  </a:extLst>
                </a:gridCol>
              </a:tblGrid>
              <a:tr h="659807">
                <a:tc>
                  <a:txBody>
                    <a:bodyPr/>
                    <a:lstStyle/>
                    <a:p>
                      <a:pPr algn="ctr"/>
                      <a:r>
                        <a:rPr lang="en-US" sz="1800" dirty="0"/>
                        <a:t>VACCINE</a:t>
                      </a:r>
                      <a:endParaRPr lang="en-US" sz="1800" b="0" dirty="0">
                        <a:latin typeface="Franklin Gothic Demi" panose="020B0703020102020204" pitchFamily="34" charset="0"/>
                      </a:endParaRPr>
                    </a:p>
                  </a:txBody>
                  <a:tcPr/>
                </a:tc>
                <a:tc>
                  <a:txBody>
                    <a:bodyPr/>
                    <a:lstStyle/>
                    <a:p>
                      <a:pPr algn="ctr"/>
                      <a:r>
                        <a:rPr lang="en-US" sz="1800" dirty="0"/>
                        <a:t>DISCOVERY</a:t>
                      </a:r>
                      <a:br>
                        <a:rPr lang="en-US" sz="1800" dirty="0"/>
                      </a:br>
                      <a:r>
                        <a:rPr lang="en-US" sz="1800" dirty="0"/>
                        <a:t>OF CAUSE</a:t>
                      </a:r>
                      <a:endParaRPr lang="en-US" sz="1800" b="0" dirty="0">
                        <a:latin typeface="Franklin Gothic Demi" panose="020B0703020102020204" pitchFamily="34" charset="0"/>
                      </a:endParaRPr>
                    </a:p>
                  </a:txBody>
                  <a:tcPr/>
                </a:tc>
                <a:tc>
                  <a:txBody>
                    <a:bodyPr/>
                    <a:lstStyle/>
                    <a:p>
                      <a:pPr algn="ctr"/>
                      <a:r>
                        <a:rPr lang="en-US" sz="1800" dirty="0"/>
                        <a:t>VACCINE DEVELOPED FOR HUMAN USE</a:t>
                      </a:r>
                      <a:endParaRPr lang="en-US" sz="1800" b="0" dirty="0">
                        <a:latin typeface="Franklin Gothic Demi" panose="020B0703020102020204" pitchFamily="34" charset="0"/>
                      </a:endParaRPr>
                    </a:p>
                  </a:txBody>
                  <a:tcPr/>
                </a:tc>
                <a:tc>
                  <a:txBody>
                    <a:bodyPr/>
                    <a:lstStyle/>
                    <a:p>
                      <a:pPr algn="ctr"/>
                      <a:r>
                        <a:rPr lang="en-US" sz="1800" dirty="0"/>
                        <a:t>YEARS TO VACCINE</a:t>
                      </a:r>
                      <a:endParaRPr lang="en-US" sz="1800" b="0" dirty="0">
                        <a:latin typeface="Franklin Gothic Demi" panose="020B0703020102020204" pitchFamily="34" charset="0"/>
                      </a:endParaRPr>
                    </a:p>
                  </a:txBody>
                  <a:tcPr/>
                </a:tc>
                <a:extLst>
                  <a:ext uri="{0D108BD9-81ED-4DB2-BD59-A6C34878D82A}">
                    <a16:rowId xmlns:a16="http://schemas.microsoft.com/office/drawing/2014/main" val="10000"/>
                  </a:ext>
                </a:extLst>
              </a:tr>
              <a:tr h="372935">
                <a:tc>
                  <a:txBody>
                    <a:bodyPr/>
                    <a:lstStyle/>
                    <a:p>
                      <a:r>
                        <a:rPr lang="en-US" sz="1600" dirty="0"/>
                        <a:t>H. Influenzae-B</a:t>
                      </a:r>
                    </a:p>
                  </a:txBody>
                  <a:tcPr/>
                </a:tc>
                <a:tc>
                  <a:txBody>
                    <a:bodyPr/>
                    <a:lstStyle/>
                    <a:p>
                      <a:pPr algn="ctr"/>
                      <a:r>
                        <a:rPr lang="en-US" sz="1600" dirty="0"/>
                        <a:t>1892</a:t>
                      </a:r>
                    </a:p>
                  </a:txBody>
                  <a:tcPr/>
                </a:tc>
                <a:tc>
                  <a:txBody>
                    <a:bodyPr/>
                    <a:lstStyle/>
                    <a:p>
                      <a:pPr algn="ctr"/>
                      <a:r>
                        <a:rPr lang="en-US" sz="1600" dirty="0"/>
                        <a:t>1985</a:t>
                      </a:r>
                    </a:p>
                  </a:txBody>
                  <a:tcPr/>
                </a:tc>
                <a:tc>
                  <a:txBody>
                    <a:bodyPr/>
                    <a:lstStyle/>
                    <a:p>
                      <a:pPr algn="ctr"/>
                      <a:r>
                        <a:rPr lang="en-US" sz="1600" dirty="0"/>
                        <a:t>93</a:t>
                      </a:r>
                    </a:p>
                  </a:txBody>
                  <a:tcPr/>
                </a:tc>
                <a:extLst>
                  <a:ext uri="{0D108BD9-81ED-4DB2-BD59-A6C34878D82A}">
                    <a16:rowId xmlns:a16="http://schemas.microsoft.com/office/drawing/2014/main" val="10001"/>
                  </a:ext>
                </a:extLst>
              </a:tr>
              <a:tr h="372935">
                <a:tc>
                  <a:txBody>
                    <a:bodyPr/>
                    <a:lstStyle/>
                    <a:p>
                      <a:r>
                        <a:rPr lang="en-US" sz="1600" dirty="0"/>
                        <a:t>Herpes (HSV-1)</a:t>
                      </a:r>
                    </a:p>
                  </a:txBody>
                  <a:tcPr/>
                </a:tc>
                <a:tc>
                  <a:txBody>
                    <a:bodyPr/>
                    <a:lstStyle/>
                    <a:p>
                      <a:pPr algn="ctr"/>
                      <a:r>
                        <a:rPr lang="en-US" sz="1600" dirty="0"/>
                        <a:t>1919</a:t>
                      </a:r>
                    </a:p>
                  </a:txBody>
                  <a:tcPr/>
                </a:tc>
                <a:tc>
                  <a:txBody>
                    <a:bodyPr/>
                    <a:lstStyle/>
                    <a:p>
                      <a:pPr algn="ctr"/>
                      <a:r>
                        <a:rPr lang="en-US" sz="1600" dirty="0"/>
                        <a:t>Not available</a:t>
                      </a:r>
                    </a:p>
                  </a:txBody>
                  <a:tcPr/>
                </a:tc>
                <a:tc>
                  <a:txBody>
                    <a:bodyPr/>
                    <a:lstStyle/>
                    <a:p>
                      <a:pPr algn="ctr"/>
                      <a:r>
                        <a:rPr lang="en-US" sz="1600" dirty="0"/>
                        <a:t>&gt;100</a:t>
                      </a:r>
                    </a:p>
                  </a:txBody>
                  <a:tcPr/>
                </a:tc>
                <a:extLst>
                  <a:ext uri="{0D108BD9-81ED-4DB2-BD59-A6C34878D82A}">
                    <a16:rowId xmlns:a16="http://schemas.microsoft.com/office/drawing/2014/main" val="10002"/>
                  </a:ext>
                </a:extLst>
              </a:tr>
              <a:tr h="372935">
                <a:tc>
                  <a:txBody>
                    <a:bodyPr/>
                    <a:lstStyle/>
                    <a:p>
                      <a:r>
                        <a:rPr lang="en-US" sz="1600" dirty="0"/>
                        <a:t>Pertussis</a:t>
                      </a:r>
                    </a:p>
                  </a:txBody>
                  <a:tcPr/>
                </a:tc>
                <a:tc>
                  <a:txBody>
                    <a:bodyPr/>
                    <a:lstStyle/>
                    <a:p>
                      <a:pPr algn="ctr"/>
                      <a:r>
                        <a:rPr lang="en-US" sz="1600" dirty="0"/>
                        <a:t>1906</a:t>
                      </a:r>
                    </a:p>
                  </a:txBody>
                  <a:tcPr/>
                </a:tc>
                <a:tc>
                  <a:txBody>
                    <a:bodyPr/>
                    <a:lstStyle/>
                    <a:p>
                      <a:pPr algn="ctr"/>
                      <a:r>
                        <a:rPr lang="en-US" sz="1600" dirty="0"/>
                        <a:t>1926</a:t>
                      </a:r>
                    </a:p>
                  </a:txBody>
                  <a:tcPr/>
                </a:tc>
                <a:tc>
                  <a:txBody>
                    <a:bodyPr/>
                    <a:lstStyle/>
                    <a:p>
                      <a:pPr algn="ctr"/>
                      <a:r>
                        <a:rPr lang="en-US" sz="1600" dirty="0"/>
                        <a:t>20</a:t>
                      </a:r>
                    </a:p>
                  </a:txBody>
                  <a:tcPr/>
                </a:tc>
                <a:extLst>
                  <a:ext uri="{0D108BD9-81ED-4DB2-BD59-A6C34878D82A}">
                    <a16:rowId xmlns:a16="http://schemas.microsoft.com/office/drawing/2014/main" val="10003"/>
                  </a:ext>
                </a:extLst>
              </a:tr>
              <a:tr h="372935">
                <a:tc>
                  <a:txBody>
                    <a:bodyPr/>
                    <a:lstStyle/>
                    <a:p>
                      <a:r>
                        <a:rPr lang="en-US" sz="1600" dirty="0"/>
                        <a:t>Polio</a:t>
                      </a:r>
                    </a:p>
                  </a:txBody>
                  <a:tcPr/>
                </a:tc>
                <a:tc>
                  <a:txBody>
                    <a:bodyPr/>
                    <a:lstStyle/>
                    <a:p>
                      <a:pPr algn="ctr"/>
                      <a:r>
                        <a:rPr lang="en-US" sz="1600" dirty="0"/>
                        <a:t>1909</a:t>
                      </a:r>
                    </a:p>
                  </a:txBody>
                  <a:tcPr/>
                </a:tc>
                <a:tc>
                  <a:txBody>
                    <a:bodyPr/>
                    <a:lstStyle/>
                    <a:p>
                      <a:pPr algn="ctr"/>
                      <a:r>
                        <a:rPr lang="en-US" sz="1600" dirty="0"/>
                        <a:t>1954</a:t>
                      </a:r>
                    </a:p>
                  </a:txBody>
                  <a:tcPr/>
                </a:tc>
                <a:tc>
                  <a:txBody>
                    <a:bodyPr/>
                    <a:lstStyle/>
                    <a:p>
                      <a:pPr algn="ctr"/>
                      <a:r>
                        <a:rPr lang="en-US" sz="1600" dirty="0"/>
                        <a:t>45</a:t>
                      </a:r>
                    </a:p>
                  </a:txBody>
                  <a:tcPr/>
                </a:tc>
                <a:extLst>
                  <a:ext uri="{0D108BD9-81ED-4DB2-BD59-A6C34878D82A}">
                    <a16:rowId xmlns:a16="http://schemas.microsoft.com/office/drawing/2014/main" val="10004"/>
                  </a:ext>
                </a:extLst>
              </a:tr>
              <a:tr h="372935">
                <a:tc>
                  <a:txBody>
                    <a:bodyPr/>
                    <a:lstStyle/>
                    <a:p>
                      <a:r>
                        <a:rPr lang="en-US" sz="1600" dirty="0"/>
                        <a:t>Yellow fever</a:t>
                      </a:r>
                    </a:p>
                  </a:txBody>
                  <a:tcPr/>
                </a:tc>
                <a:tc>
                  <a:txBody>
                    <a:bodyPr/>
                    <a:lstStyle/>
                    <a:p>
                      <a:pPr algn="ctr"/>
                      <a:r>
                        <a:rPr lang="en-US" sz="1600" dirty="0"/>
                        <a:t>1900</a:t>
                      </a:r>
                    </a:p>
                  </a:txBody>
                  <a:tcPr/>
                </a:tc>
                <a:tc>
                  <a:txBody>
                    <a:bodyPr/>
                    <a:lstStyle/>
                    <a:p>
                      <a:pPr algn="ctr"/>
                      <a:r>
                        <a:rPr lang="en-US" sz="1600" dirty="0"/>
                        <a:t>1935</a:t>
                      </a:r>
                    </a:p>
                  </a:txBody>
                  <a:tcPr/>
                </a:tc>
                <a:tc>
                  <a:txBody>
                    <a:bodyPr/>
                    <a:lstStyle/>
                    <a:p>
                      <a:pPr algn="ctr"/>
                      <a:r>
                        <a:rPr lang="en-US" sz="1600" dirty="0"/>
                        <a:t>35</a:t>
                      </a:r>
                    </a:p>
                  </a:txBody>
                  <a:tcPr/>
                </a:tc>
                <a:extLst>
                  <a:ext uri="{0D108BD9-81ED-4DB2-BD59-A6C34878D82A}">
                    <a16:rowId xmlns:a16="http://schemas.microsoft.com/office/drawing/2014/main" val="10005"/>
                  </a:ext>
                </a:extLst>
              </a:tr>
              <a:tr h="372935">
                <a:tc>
                  <a:txBody>
                    <a:bodyPr/>
                    <a:lstStyle/>
                    <a:p>
                      <a:r>
                        <a:rPr lang="en-US" sz="1600" dirty="0"/>
                        <a:t>Influenza</a:t>
                      </a:r>
                    </a:p>
                  </a:txBody>
                  <a:tcPr/>
                </a:tc>
                <a:tc>
                  <a:txBody>
                    <a:bodyPr/>
                    <a:lstStyle/>
                    <a:p>
                      <a:pPr algn="ctr"/>
                      <a:r>
                        <a:rPr lang="en-US" sz="1600" dirty="0"/>
                        <a:t>1933</a:t>
                      </a:r>
                    </a:p>
                  </a:txBody>
                  <a:tcPr/>
                </a:tc>
                <a:tc>
                  <a:txBody>
                    <a:bodyPr/>
                    <a:lstStyle/>
                    <a:p>
                      <a:pPr algn="ctr"/>
                      <a:r>
                        <a:rPr lang="en-US" sz="1600" dirty="0"/>
                        <a:t>1945</a:t>
                      </a:r>
                    </a:p>
                  </a:txBody>
                  <a:tcPr/>
                </a:tc>
                <a:tc>
                  <a:txBody>
                    <a:bodyPr/>
                    <a:lstStyle/>
                    <a:p>
                      <a:pPr algn="ctr"/>
                      <a:r>
                        <a:rPr lang="en-US" sz="1600" dirty="0"/>
                        <a:t>12</a:t>
                      </a:r>
                    </a:p>
                  </a:txBody>
                  <a:tcPr/>
                </a:tc>
                <a:extLst>
                  <a:ext uri="{0D108BD9-81ED-4DB2-BD59-A6C34878D82A}">
                    <a16:rowId xmlns:a16="http://schemas.microsoft.com/office/drawing/2014/main" val="10006"/>
                  </a:ext>
                </a:extLst>
              </a:tr>
              <a:tr h="372935">
                <a:tc>
                  <a:txBody>
                    <a:bodyPr/>
                    <a:lstStyle/>
                    <a:p>
                      <a:r>
                        <a:rPr lang="en-US" sz="1600" dirty="0"/>
                        <a:t>Measles</a:t>
                      </a:r>
                    </a:p>
                  </a:txBody>
                  <a:tcPr/>
                </a:tc>
                <a:tc>
                  <a:txBody>
                    <a:bodyPr/>
                    <a:lstStyle/>
                    <a:p>
                      <a:pPr algn="ctr"/>
                      <a:r>
                        <a:rPr lang="en-US" sz="1600" dirty="0"/>
                        <a:t>1911</a:t>
                      </a:r>
                    </a:p>
                  </a:txBody>
                  <a:tcPr/>
                </a:tc>
                <a:tc>
                  <a:txBody>
                    <a:bodyPr/>
                    <a:lstStyle/>
                    <a:p>
                      <a:pPr algn="ctr"/>
                      <a:r>
                        <a:rPr lang="en-US" sz="1600" dirty="0"/>
                        <a:t>1957</a:t>
                      </a:r>
                    </a:p>
                  </a:txBody>
                  <a:tcPr/>
                </a:tc>
                <a:tc>
                  <a:txBody>
                    <a:bodyPr/>
                    <a:lstStyle/>
                    <a:p>
                      <a:pPr algn="ctr"/>
                      <a:r>
                        <a:rPr lang="en-US" sz="1600" dirty="0"/>
                        <a:t>46</a:t>
                      </a:r>
                    </a:p>
                  </a:txBody>
                  <a:tcPr/>
                </a:tc>
                <a:extLst>
                  <a:ext uri="{0D108BD9-81ED-4DB2-BD59-A6C34878D82A}">
                    <a16:rowId xmlns:a16="http://schemas.microsoft.com/office/drawing/2014/main" val="10007"/>
                  </a:ext>
                </a:extLst>
              </a:tr>
              <a:tr h="372935">
                <a:tc>
                  <a:txBody>
                    <a:bodyPr/>
                    <a:lstStyle/>
                    <a:p>
                      <a:r>
                        <a:rPr lang="en-US" sz="1600" dirty="0"/>
                        <a:t>Hepatitis A</a:t>
                      </a:r>
                    </a:p>
                  </a:txBody>
                  <a:tcPr/>
                </a:tc>
                <a:tc>
                  <a:txBody>
                    <a:bodyPr/>
                    <a:lstStyle/>
                    <a:p>
                      <a:pPr algn="ctr"/>
                      <a:r>
                        <a:rPr lang="en-US" sz="1600" dirty="0"/>
                        <a:t>1973</a:t>
                      </a:r>
                    </a:p>
                  </a:txBody>
                  <a:tcPr/>
                </a:tc>
                <a:tc>
                  <a:txBody>
                    <a:bodyPr/>
                    <a:lstStyle/>
                    <a:p>
                      <a:pPr algn="ctr"/>
                      <a:r>
                        <a:rPr lang="en-US" sz="1600" dirty="0"/>
                        <a:t>1995</a:t>
                      </a:r>
                    </a:p>
                  </a:txBody>
                  <a:tcPr/>
                </a:tc>
                <a:tc>
                  <a:txBody>
                    <a:bodyPr/>
                    <a:lstStyle/>
                    <a:p>
                      <a:pPr algn="ctr"/>
                      <a:r>
                        <a:rPr lang="en-US" sz="1600" dirty="0"/>
                        <a:t>22</a:t>
                      </a:r>
                    </a:p>
                  </a:txBody>
                  <a:tcPr/>
                </a:tc>
                <a:extLst>
                  <a:ext uri="{0D108BD9-81ED-4DB2-BD59-A6C34878D82A}">
                    <a16:rowId xmlns:a16="http://schemas.microsoft.com/office/drawing/2014/main" val="10008"/>
                  </a:ext>
                </a:extLst>
              </a:tr>
              <a:tr h="372935">
                <a:tc>
                  <a:txBody>
                    <a:bodyPr/>
                    <a:lstStyle/>
                    <a:p>
                      <a:r>
                        <a:rPr lang="en-US" sz="1600" dirty="0"/>
                        <a:t>Hepatitis B</a:t>
                      </a:r>
                    </a:p>
                  </a:txBody>
                  <a:tcPr/>
                </a:tc>
                <a:tc>
                  <a:txBody>
                    <a:bodyPr/>
                    <a:lstStyle/>
                    <a:p>
                      <a:pPr algn="ctr"/>
                      <a:r>
                        <a:rPr lang="en-US" sz="1600" dirty="0"/>
                        <a:t>1967</a:t>
                      </a:r>
                    </a:p>
                  </a:txBody>
                  <a:tcPr/>
                </a:tc>
                <a:tc>
                  <a:txBody>
                    <a:bodyPr/>
                    <a:lstStyle/>
                    <a:p>
                      <a:pPr algn="ctr"/>
                      <a:r>
                        <a:rPr lang="en-US" sz="1600" dirty="0"/>
                        <a:t>1984</a:t>
                      </a:r>
                    </a:p>
                  </a:txBody>
                  <a:tcPr/>
                </a:tc>
                <a:tc>
                  <a:txBody>
                    <a:bodyPr/>
                    <a:lstStyle/>
                    <a:p>
                      <a:pPr algn="ctr"/>
                      <a:r>
                        <a:rPr lang="en-US" sz="1600" dirty="0"/>
                        <a:t>17</a:t>
                      </a:r>
                    </a:p>
                  </a:txBody>
                  <a:tcPr/>
                </a:tc>
                <a:extLst>
                  <a:ext uri="{0D108BD9-81ED-4DB2-BD59-A6C34878D82A}">
                    <a16:rowId xmlns:a16="http://schemas.microsoft.com/office/drawing/2014/main" val="10009"/>
                  </a:ext>
                </a:extLst>
              </a:tr>
              <a:tr h="372935">
                <a:tc>
                  <a:txBody>
                    <a:bodyPr/>
                    <a:lstStyle/>
                    <a:p>
                      <a:r>
                        <a:rPr lang="en-US" sz="1600" dirty="0"/>
                        <a:t>HPV</a:t>
                      </a:r>
                    </a:p>
                  </a:txBody>
                  <a:tcPr/>
                </a:tc>
                <a:tc>
                  <a:txBody>
                    <a:bodyPr/>
                    <a:lstStyle/>
                    <a:p>
                      <a:pPr algn="ctr"/>
                      <a:r>
                        <a:rPr lang="en-US" sz="1600" dirty="0"/>
                        <a:t>1974</a:t>
                      </a:r>
                    </a:p>
                  </a:txBody>
                  <a:tcPr/>
                </a:tc>
                <a:tc>
                  <a:txBody>
                    <a:bodyPr/>
                    <a:lstStyle/>
                    <a:p>
                      <a:pPr algn="ctr"/>
                      <a:r>
                        <a:rPr lang="en-US" sz="1600" dirty="0"/>
                        <a:t>2007</a:t>
                      </a:r>
                    </a:p>
                  </a:txBody>
                  <a:tcPr/>
                </a:tc>
                <a:tc>
                  <a:txBody>
                    <a:bodyPr/>
                    <a:lstStyle/>
                    <a:p>
                      <a:pPr algn="ctr"/>
                      <a:r>
                        <a:rPr lang="en-US" sz="1600" dirty="0"/>
                        <a:t>33</a:t>
                      </a:r>
                    </a:p>
                  </a:txBody>
                  <a:tcPr/>
                </a:tc>
                <a:extLst>
                  <a:ext uri="{0D108BD9-81ED-4DB2-BD59-A6C34878D82A}">
                    <a16:rowId xmlns:a16="http://schemas.microsoft.com/office/drawing/2014/main" val="10010"/>
                  </a:ext>
                </a:extLst>
              </a:tr>
              <a:tr h="372935">
                <a:tc>
                  <a:txBody>
                    <a:bodyPr/>
                    <a:lstStyle/>
                    <a:p>
                      <a:r>
                        <a:rPr lang="en-US" sz="1600" dirty="0"/>
                        <a:t>HIV</a:t>
                      </a:r>
                    </a:p>
                  </a:txBody>
                  <a:tcPr/>
                </a:tc>
                <a:tc>
                  <a:txBody>
                    <a:bodyPr/>
                    <a:lstStyle/>
                    <a:p>
                      <a:pPr algn="ctr"/>
                      <a:r>
                        <a:rPr lang="en-US" sz="1600" dirty="0"/>
                        <a:t>1983</a:t>
                      </a:r>
                    </a:p>
                  </a:txBody>
                  <a:tcPr/>
                </a:tc>
                <a:tc>
                  <a:txBody>
                    <a:bodyPr/>
                    <a:lstStyle/>
                    <a:p>
                      <a:pPr algn="ctr"/>
                      <a:r>
                        <a:rPr lang="en-US" sz="1600" dirty="0"/>
                        <a:t>Not available</a:t>
                      </a:r>
                    </a:p>
                  </a:txBody>
                  <a:tcPr/>
                </a:tc>
                <a:tc>
                  <a:txBody>
                    <a:bodyPr/>
                    <a:lstStyle/>
                    <a:p>
                      <a:pPr algn="ctr"/>
                      <a:r>
                        <a:rPr lang="en-US" sz="1600" dirty="0"/>
                        <a:t>&gt;40</a:t>
                      </a: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40457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620" y="1551566"/>
            <a:ext cx="6840760" cy="4446914"/>
          </a:xfrm>
          <a:prstGeom prst="rect">
            <a:avLst/>
          </a:prstGeom>
        </p:spPr>
      </p:pic>
      <p:sp>
        <p:nvSpPr>
          <p:cNvPr id="2" name="Title 1"/>
          <p:cNvSpPr>
            <a:spLocks noGrp="1"/>
          </p:cNvSpPr>
          <p:nvPr>
            <p:ph type="title"/>
          </p:nvPr>
        </p:nvSpPr>
        <p:spPr>
          <a:xfrm>
            <a:off x="414528" y="188640"/>
            <a:ext cx="11192256" cy="884256"/>
          </a:xfrm>
        </p:spPr>
        <p:txBody>
          <a:bodyPr vert="horz" lIns="91440" tIns="45720" rIns="91440" bIns="45720" rtlCol="0" anchor="ctr">
            <a:normAutofit/>
          </a:bodyPr>
          <a:lstStyle/>
          <a:p>
            <a:r>
              <a:rPr lang="en-US" sz="3600" dirty="0"/>
              <a:t>The impact of vaccines in the United States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42342811"/>
              </p:ext>
            </p:extLst>
          </p:nvPr>
        </p:nvGraphicFramePr>
        <p:xfrm>
          <a:off x="1767840" y="1325528"/>
          <a:ext cx="8863585" cy="4754880"/>
        </p:xfrm>
        <a:graphic>
          <a:graphicData uri="http://schemas.openxmlformats.org/drawingml/2006/table">
            <a:tbl>
              <a:tblPr firstRow="1" bandRow="1">
                <a:tableStyleId>{F2DE63D5-997A-4646-A377-4702673A728D}</a:tableStyleId>
              </a:tblPr>
              <a:tblGrid>
                <a:gridCol w="2215896">
                  <a:extLst>
                    <a:ext uri="{9D8B030D-6E8A-4147-A177-3AD203B41FA5}">
                      <a16:colId xmlns:a16="http://schemas.microsoft.com/office/drawing/2014/main" val="20000"/>
                    </a:ext>
                  </a:extLst>
                </a:gridCol>
                <a:gridCol w="3301670">
                  <a:extLst>
                    <a:ext uri="{9D8B030D-6E8A-4147-A177-3AD203B41FA5}">
                      <a16:colId xmlns:a16="http://schemas.microsoft.com/office/drawing/2014/main" val="20001"/>
                    </a:ext>
                  </a:extLst>
                </a:gridCol>
                <a:gridCol w="1861327">
                  <a:extLst>
                    <a:ext uri="{9D8B030D-6E8A-4147-A177-3AD203B41FA5}">
                      <a16:colId xmlns:a16="http://schemas.microsoft.com/office/drawing/2014/main" val="20002"/>
                    </a:ext>
                  </a:extLst>
                </a:gridCol>
                <a:gridCol w="1484692">
                  <a:extLst>
                    <a:ext uri="{9D8B030D-6E8A-4147-A177-3AD203B41FA5}">
                      <a16:colId xmlns:a16="http://schemas.microsoft.com/office/drawing/2014/main" val="20003"/>
                    </a:ext>
                  </a:extLst>
                </a:gridCol>
              </a:tblGrid>
              <a:tr h="883008">
                <a:tc>
                  <a:txBody>
                    <a:bodyPr/>
                    <a:lstStyle/>
                    <a:p>
                      <a:pPr algn="ctr"/>
                      <a:r>
                        <a:rPr lang="en-US" dirty="0"/>
                        <a:t>DISEASE</a:t>
                      </a:r>
                    </a:p>
                  </a:txBody>
                  <a:tcPr>
                    <a:solidFill>
                      <a:schemeClr val="accent2"/>
                    </a:solidFill>
                  </a:tcPr>
                </a:tc>
                <a:tc>
                  <a:txBody>
                    <a:bodyPr/>
                    <a:lstStyle/>
                    <a:p>
                      <a:pPr algn="ctr"/>
                      <a:r>
                        <a:rPr lang="en-US" dirty="0"/>
                        <a:t>BASELINE 20</a:t>
                      </a:r>
                      <a:r>
                        <a:rPr lang="en-US" baseline="30000" dirty="0"/>
                        <a:t>TH</a:t>
                      </a:r>
                      <a:r>
                        <a:rPr lang="en-US" dirty="0"/>
                        <a:t> CENTURY PRE-VACCINE ANNUAL CASES</a:t>
                      </a:r>
                    </a:p>
                  </a:txBody>
                  <a:tcPr>
                    <a:solidFill>
                      <a:schemeClr val="accent2"/>
                    </a:solidFill>
                  </a:tcPr>
                </a:tc>
                <a:tc>
                  <a:txBody>
                    <a:bodyPr/>
                    <a:lstStyle/>
                    <a:p>
                      <a:pPr algn="ctr"/>
                      <a:r>
                        <a:rPr lang="en-US" dirty="0"/>
                        <a:t>2008 CASES*</a:t>
                      </a:r>
                    </a:p>
                  </a:txBody>
                  <a:tcPr>
                    <a:solidFill>
                      <a:schemeClr val="accent2"/>
                    </a:solidFill>
                  </a:tcPr>
                </a:tc>
                <a:tc>
                  <a:txBody>
                    <a:bodyPr/>
                    <a:lstStyle/>
                    <a:p>
                      <a:pPr algn="ctr"/>
                      <a:r>
                        <a:rPr lang="en-US" dirty="0"/>
                        <a:t>PERCENT DECREASE</a:t>
                      </a:r>
                    </a:p>
                  </a:txBody>
                  <a:tcPr>
                    <a:solidFill>
                      <a:schemeClr val="accent2"/>
                    </a:solidFill>
                  </a:tcPr>
                </a:tc>
                <a:extLst>
                  <a:ext uri="{0D108BD9-81ED-4DB2-BD59-A6C34878D82A}">
                    <a16:rowId xmlns:a16="http://schemas.microsoft.com/office/drawing/2014/main" val="10000"/>
                  </a:ext>
                </a:extLst>
              </a:tr>
              <a:tr h="353203">
                <a:tc>
                  <a:txBody>
                    <a:bodyPr/>
                    <a:lstStyle/>
                    <a:p>
                      <a:r>
                        <a:rPr lang="en-US" dirty="0"/>
                        <a:t>Measles</a:t>
                      </a:r>
                    </a:p>
                  </a:txBody>
                  <a:tcPr/>
                </a:tc>
                <a:tc>
                  <a:txBody>
                    <a:bodyPr/>
                    <a:lstStyle/>
                    <a:p>
                      <a:pPr algn="ctr"/>
                      <a:r>
                        <a:rPr lang="en-US" dirty="0"/>
                        <a:t>503,282</a:t>
                      </a:r>
                    </a:p>
                  </a:txBody>
                  <a:tcPr/>
                </a:tc>
                <a:tc>
                  <a:txBody>
                    <a:bodyPr/>
                    <a:lstStyle/>
                    <a:p>
                      <a:pPr algn="ctr"/>
                      <a:r>
                        <a:rPr lang="en-US" dirty="0"/>
                        <a:t>140</a:t>
                      </a:r>
                    </a:p>
                  </a:txBody>
                  <a:tcPr/>
                </a:tc>
                <a:tc>
                  <a:txBody>
                    <a:bodyPr/>
                    <a:lstStyle/>
                    <a:p>
                      <a:pPr algn="ctr"/>
                      <a:r>
                        <a:rPr lang="en-US" dirty="0"/>
                        <a:t>99.9%</a:t>
                      </a:r>
                    </a:p>
                  </a:txBody>
                  <a:tcPr/>
                </a:tc>
                <a:extLst>
                  <a:ext uri="{0D108BD9-81ED-4DB2-BD59-A6C34878D82A}">
                    <a16:rowId xmlns:a16="http://schemas.microsoft.com/office/drawing/2014/main" val="10001"/>
                  </a:ext>
                </a:extLst>
              </a:tr>
              <a:tr h="353203">
                <a:tc>
                  <a:txBody>
                    <a:bodyPr/>
                    <a:lstStyle/>
                    <a:p>
                      <a:r>
                        <a:rPr lang="en-US" dirty="0"/>
                        <a:t>Diphtheria</a:t>
                      </a:r>
                    </a:p>
                  </a:txBody>
                  <a:tcPr/>
                </a:tc>
                <a:tc>
                  <a:txBody>
                    <a:bodyPr/>
                    <a:lstStyle/>
                    <a:p>
                      <a:pPr algn="ctr"/>
                      <a:r>
                        <a:rPr lang="en-US" dirty="0"/>
                        <a:t>175,885</a:t>
                      </a:r>
                    </a:p>
                  </a:txBody>
                  <a:tcPr/>
                </a:tc>
                <a:tc>
                  <a:txBody>
                    <a:bodyPr/>
                    <a:lstStyle/>
                    <a:p>
                      <a:pPr algn="ctr"/>
                      <a:r>
                        <a:rPr lang="en-US" dirty="0"/>
                        <a:t>0</a:t>
                      </a:r>
                    </a:p>
                  </a:txBody>
                  <a:tcPr/>
                </a:tc>
                <a:tc>
                  <a:txBody>
                    <a:bodyPr/>
                    <a:lstStyle/>
                    <a:p>
                      <a:pPr algn="ctr"/>
                      <a:r>
                        <a:rPr lang="en-US" dirty="0"/>
                        <a:t>100.0%</a:t>
                      </a:r>
                    </a:p>
                  </a:txBody>
                  <a:tcPr/>
                </a:tc>
                <a:extLst>
                  <a:ext uri="{0D108BD9-81ED-4DB2-BD59-A6C34878D82A}">
                    <a16:rowId xmlns:a16="http://schemas.microsoft.com/office/drawing/2014/main" val="10002"/>
                  </a:ext>
                </a:extLst>
              </a:tr>
              <a:tr h="353203">
                <a:tc>
                  <a:txBody>
                    <a:bodyPr/>
                    <a:lstStyle/>
                    <a:p>
                      <a:r>
                        <a:rPr lang="en-US" dirty="0"/>
                        <a:t>Mumps</a:t>
                      </a:r>
                    </a:p>
                  </a:txBody>
                  <a:tcPr/>
                </a:tc>
                <a:tc>
                  <a:txBody>
                    <a:bodyPr/>
                    <a:lstStyle/>
                    <a:p>
                      <a:pPr algn="ctr"/>
                      <a:r>
                        <a:rPr lang="en-US" dirty="0"/>
                        <a:t>152,209</a:t>
                      </a:r>
                    </a:p>
                  </a:txBody>
                  <a:tcPr/>
                </a:tc>
                <a:tc>
                  <a:txBody>
                    <a:bodyPr/>
                    <a:lstStyle/>
                    <a:p>
                      <a:pPr algn="ctr"/>
                      <a:r>
                        <a:rPr lang="en-US" dirty="0"/>
                        <a:t>454</a:t>
                      </a:r>
                    </a:p>
                  </a:txBody>
                  <a:tcPr/>
                </a:tc>
                <a:tc>
                  <a:txBody>
                    <a:bodyPr/>
                    <a:lstStyle/>
                    <a:p>
                      <a:pPr algn="ctr"/>
                      <a:r>
                        <a:rPr lang="en-US" dirty="0"/>
                        <a:t>99.7%</a:t>
                      </a:r>
                    </a:p>
                  </a:txBody>
                  <a:tcPr/>
                </a:tc>
                <a:extLst>
                  <a:ext uri="{0D108BD9-81ED-4DB2-BD59-A6C34878D82A}">
                    <a16:rowId xmlns:a16="http://schemas.microsoft.com/office/drawing/2014/main" val="10003"/>
                  </a:ext>
                </a:extLst>
              </a:tr>
              <a:tr h="353203">
                <a:tc>
                  <a:txBody>
                    <a:bodyPr/>
                    <a:lstStyle/>
                    <a:p>
                      <a:r>
                        <a:rPr lang="en-US" dirty="0"/>
                        <a:t>Pertussis</a:t>
                      </a:r>
                    </a:p>
                  </a:txBody>
                  <a:tcPr/>
                </a:tc>
                <a:tc>
                  <a:txBody>
                    <a:bodyPr/>
                    <a:lstStyle/>
                    <a:p>
                      <a:pPr algn="ctr"/>
                      <a:r>
                        <a:rPr lang="en-US" dirty="0"/>
                        <a:t>147,271</a:t>
                      </a:r>
                    </a:p>
                  </a:txBody>
                  <a:tcPr/>
                </a:tc>
                <a:tc>
                  <a:txBody>
                    <a:bodyPr/>
                    <a:lstStyle/>
                    <a:p>
                      <a:pPr algn="ctr"/>
                      <a:r>
                        <a:rPr lang="en-US" dirty="0"/>
                        <a:t>10,735</a:t>
                      </a:r>
                    </a:p>
                  </a:txBody>
                  <a:tcPr/>
                </a:tc>
                <a:tc>
                  <a:txBody>
                    <a:bodyPr/>
                    <a:lstStyle/>
                    <a:p>
                      <a:pPr algn="ctr"/>
                      <a:r>
                        <a:rPr lang="en-US" dirty="0"/>
                        <a:t>92.7%</a:t>
                      </a:r>
                    </a:p>
                  </a:txBody>
                  <a:tcPr/>
                </a:tc>
                <a:extLst>
                  <a:ext uri="{0D108BD9-81ED-4DB2-BD59-A6C34878D82A}">
                    <a16:rowId xmlns:a16="http://schemas.microsoft.com/office/drawing/2014/main" val="10004"/>
                  </a:ext>
                </a:extLst>
              </a:tr>
              <a:tr h="353203">
                <a:tc>
                  <a:txBody>
                    <a:bodyPr/>
                    <a:lstStyle/>
                    <a:p>
                      <a:r>
                        <a:rPr lang="en-US" dirty="0"/>
                        <a:t>Smallpox</a:t>
                      </a:r>
                    </a:p>
                  </a:txBody>
                  <a:tcPr/>
                </a:tc>
                <a:tc>
                  <a:txBody>
                    <a:bodyPr/>
                    <a:lstStyle/>
                    <a:p>
                      <a:pPr algn="ctr"/>
                      <a:r>
                        <a:rPr lang="en-US" dirty="0"/>
                        <a:t>48,164</a:t>
                      </a:r>
                    </a:p>
                  </a:txBody>
                  <a:tcPr/>
                </a:tc>
                <a:tc>
                  <a:txBody>
                    <a:bodyPr/>
                    <a:lstStyle/>
                    <a:p>
                      <a:pPr algn="ctr"/>
                      <a:r>
                        <a:rPr lang="en-US" dirty="0"/>
                        <a:t>0</a:t>
                      </a:r>
                    </a:p>
                  </a:txBody>
                  <a:tcPr/>
                </a:tc>
                <a:tc>
                  <a:txBody>
                    <a:bodyPr/>
                    <a:lstStyle/>
                    <a:p>
                      <a:pPr algn="ctr"/>
                      <a:r>
                        <a:rPr lang="en-US" dirty="0"/>
                        <a:t>100.0%</a:t>
                      </a:r>
                    </a:p>
                  </a:txBody>
                  <a:tcPr/>
                </a:tc>
                <a:extLst>
                  <a:ext uri="{0D108BD9-81ED-4DB2-BD59-A6C34878D82A}">
                    <a16:rowId xmlns:a16="http://schemas.microsoft.com/office/drawing/2014/main" val="10005"/>
                  </a:ext>
                </a:extLst>
              </a:tr>
              <a:tr h="353203">
                <a:tc>
                  <a:txBody>
                    <a:bodyPr/>
                    <a:lstStyle/>
                    <a:p>
                      <a:r>
                        <a:rPr lang="en-US" dirty="0"/>
                        <a:t>Rubella</a:t>
                      </a:r>
                    </a:p>
                  </a:txBody>
                  <a:tcPr/>
                </a:tc>
                <a:tc>
                  <a:txBody>
                    <a:bodyPr/>
                    <a:lstStyle/>
                    <a:p>
                      <a:pPr algn="ctr"/>
                      <a:r>
                        <a:rPr lang="en-US" dirty="0"/>
                        <a:t>47,745</a:t>
                      </a:r>
                    </a:p>
                  </a:txBody>
                  <a:tcPr/>
                </a:tc>
                <a:tc>
                  <a:txBody>
                    <a:bodyPr/>
                    <a:lstStyle/>
                    <a:p>
                      <a:pPr algn="ctr"/>
                      <a:r>
                        <a:rPr lang="en-US" dirty="0"/>
                        <a:t>16</a:t>
                      </a:r>
                    </a:p>
                  </a:txBody>
                  <a:tcPr/>
                </a:tc>
                <a:tc>
                  <a:txBody>
                    <a:bodyPr/>
                    <a:lstStyle/>
                    <a:p>
                      <a:pPr algn="ctr"/>
                      <a:r>
                        <a:rPr lang="en-US" dirty="0"/>
                        <a:t>99.9%</a:t>
                      </a:r>
                    </a:p>
                  </a:txBody>
                  <a:tcPr/>
                </a:tc>
                <a:extLst>
                  <a:ext uri="{0D108BD9-81ED-4DB2-BD59-A6C34878D82A}">
                    <a16:rowId xmlns:a16="http://schemas.microsoft.com/office/drawing/2014/main" val="10006"/>
                  </a:ext>
                </a:extLst>
              </a:tr>
              <a:tr h="883008">
                <a:tc>
                  <a:txBody>
                    <a:bodyPr/>
                    <a:lstStyle/>
                    <a:p>
                      <a:r>
                        <a:rPr lang="en-US" i="1" dirty="0"/>
                        <a:t>Haemophilus influenzae </a:t>
                      </a:r>
                      <a:r>
                        <a:rPr lang="en-US" dirty="0"/>
                        <a:t>type b, invasive &lt;5 yrs.)</a:t>
                      </a:r>
                    </a:p>
                  </a:txBody>
                  <a:tcPr/>
                </a:tc>
                <a:tc>
                  <a:txBody>
                    <a:bodyPr/>
                    <a:lstStyle/>
                    <a:p>
                      <a:pPr algn="ctr"/>
                      <a:r>
                        <a:rPr lang="en-US" dirty="0"/>
                        <a:t>20,000</a:t>
                      </a:r>
                    </a:p>
                  </a:txBody>
                  <a:tcPr/>
                </a:tc>
                <a:tc>
                  <a:txBody>
                    <a:bodyPr/>
                    <a:lstStyle/>
                    <a:p>
                      <a:pPr algn="ctr"/>
                      <a:r>
                        <a:rPr lang="en-US" dirty="0"/>
                        <a:t>30</a:t>
                      </a:r>
                    </a:p>
                  </a:txBody>
                  <a:tcPr/>
                </a:tc>
                <a:tc>
                  <a:txBody>
                    <a:bodyPr/>
                    <a:lstStyle/>
                    <a:p>
                      <a:pPr algn="ctr"/>
                      <a:r>
                        <a:rPr lang="en-US" dirty="0"/>
                        <a:t>99.9%</a:t>
                      </a:r>
                    </a:p>
                  </a:txBody>
                  <a:tcPr/>
                </a:tc>
                <a:extLst>
                  <a:ext uri="{0D108BD9-81ED-4DB2-BD59-A6C34878D82A}">
                    <a16:rowId xmlns:a16="http://schemas.microsoft.com/office/drawing/2014/main" val="10007"/>
                  </a:ext>
                </a:extLst>
              </a:tr>
              <a:tr h="353203">
                <a:tc>
                  <a:txBody>
                    <a:bodyPr/>
                    <a:lstStyle/>
                    <a:p>
                      <a:r>
                        <a:rPr lang="en-US" dirty="0"/>
                        <a:t>Polio, paralytic</a:t>
                      </a:r>
                    </a:p>
                  </a:txBody>
                  <a:tcPr/>
                </a:tc>
                <a:tc>
                  <a:txBody>
                    <a:bodyPr/>
                    <a:lstStyle/>
                    <a:p>
                      <a:pPr algn="ctr"/>
                      <a:r>
                        <a:rPr lang="en-US" dirty="0"/>
                        <a:t>16,316</a:t>
                      </a:r>
                    </a:p>
                  </a:txBody>
                  <a:tcPr/>
                </a:tc>
                <a:tc>
                  <a:txBody>
                    <a:bodyPr/>
                    <a:lstStyle/>
                    <a:p>
                      <a:pPr algn="ctr"/>
                      <a:r>
                        <a:rPr lang="en-US" dirty="0"/>
                        <a:t>0</a:t>
                      </a:r>
                    </a:p>
                  </a:txBody>
                  <a:tcPr/>
                </a:tc>
                <a:tc>
                  <a:txBody>
                    <a:bodyPr/>
                    <a:lstStyle/>
                    <a:p>
                      <a:pPr algn="ctr"/>
                      <a:r>
                        <a:rPr lang="en-US" dirty="0"/>
                        <a:t>100%</a:t>
                      </a:r>
                    </a:p>
                  </a:txBody>
                  <a:tcPr/>
                </a:tc>
                <a:extLst>
                  <a:ext uri="{0D108BD9-81ED-4DB2-BD59-A6C34878D82A}">
                    <a16:rowId xmlns:a16="http://schemas.microsoft.com/office/drawing/2014/main" val="10008"/>
                  </a:ext>
                </a:extLst>
              </a:tr>
              <a:tr h="353203">
                <a:tc>
                  <a:txBody>
                    <a:bodyPr/>
                    <a:lstStyle/>
                    <a:p>
                      <a:r>
                        <a:rPr lang="en-US" dirty="0"/>
                        <a:t>Tetanus</a:t>
                      </a:r>
                    </a:p>
                  </a:txBody>
                  <a:tcPr/>
                </a:tc>
                <a:tc>
                  <a:txBody>
                    <a:bodyPr/>
                    <a:lstStyle/>
                    <a:p>
                      <a:pPr algn="ctr"/>
                      <a:r>
                        <a:rPr lang="en-US" dirty="0"/>
                        <a:t>1,314</a:t>
                      </a:r>
                    </a:p>
                  </a:txBody>
                  <a:tcPr/>
                </a:tc>
                <a:tc>
                  <a:txBody>
                    <a:bodyPr/>
                    <a:lstStyle/>
                    <a:p>
                      <a:pPr algn="ctr"/>
                      <a:r>
                        <a:rPr lang="en-US" dirty="0"/>
                        <a:t>19</a:t>
                      </a:r>
                    </a:p>
                  </a:txBody>
                  <a:tcPr/>
                </a:tc>
                <a:tc>
                  <a:txBody>
                    <a:bodyPr/>
                    <a:lstStyle/>
                    <a:p>
                      <a:pPr algn="ctr"/>
                      <a:r>
                        <a:rPr lang="en-US" dirty="0"/>
                        <a:t>98.6%</a:t>
                      </a:r>
                    </a:p>
                  </a:txBody>
                  <a:tcPr/>
                </a:tc>
                <a:extLst>
                  <a:ext uri="{0D108BD9-81ED-4DB2-BD59-A6C34878D82A}">
                    <a16:rowId xmlns:a16="http://schemas.microsoft.com/office/drawing/2014/main" val="10009"/>
                  </a:ext>
                </a:extLst>
              </a:tr>
            </a:tbl>
          </a:graphicData>
        </a:graphic>
      </p:graphicFrame>
      <p:sp>
        <p:nvSpPr>
          <p:cNvPr id="7" name="TextBox 6"/>
          <p:cNvSpPr txBox="1"/>
          <p:nvPr/>
        </p:nvSpPr>
        <p:spPr>
          <a:xfrm>
            <a:off x="2839285" y="6104440"/>
            <a:ext cx="3456384" cy="457200"/>
          </a:xfrm>
          <a:prstGeom prst="rect">
            <a:avLst/>
          </a:prstGeom>
          <a:ln>
            <a:noFill/>
          </a:ln>
        </p:spPr>
        <p:txBody>
          <a:bodyPr vert="horz" wrap="none" lIns="91440" tIns="45720" rIns="91440" bIns="45720" rtlCol="0">
            <a:normAutofit/>
          </a:bodyPr>
          <a:lstStyle/>
          <a:p>
            <a:r>
              <a:rPr lang="en-US" sz="1600" dirty="0">
                <a:latin typeface="Franklin Gothic Demi" panose="020B0703020102020204" pitchFamily="34" charset="0"/>
              </a:rPr>
              <a:t>*Provisional</a:t>
            </a:r>
          </a:p>
        </p:txBody>
      </p:sp>
      <p:sp>
        <p:nvSpPr>
          <p:cNvPr id="8" name="TextBox 7"/>
          <p:cNvSpPr txBox="1"/>
          <p:nvPr/>
        </p:nvSpPr>
        <p:spPr>
          <a:xfrm>
            <a:off x="6096000" y="6137697"/>
            <a:ext cx="3456384" cy="457200"/>
          </a:xfrm>
          <a:prstGeom prst="rect">
            <a:avLst/>
          </a:prstGeom>
          <a:ln>
            <a:noFill/>
          </a:ln>
        </p:spPr>
        <p:txBody>
          <a:bodyPr vert="horz" wrap="none" lIns="91440" tIns="45720" rIns="91440" bIns="45720" rtlCol="0">
            <a:normAutofit/>
          </a:bodyPr>
          <a:lstStyle/>
          <a:p>
            <a:r>
              <a:rPr lang="en-US" sz="1600" dirty="0">
                <a:latin typeface="Franklin Gothic Demi" panose="020B0703020102020204" pitchFamily="34" charset="0"/>
              </a:rPr>
              <a:t>Source: </a:t>
            </a:r>
            <a:r>
              <a:rPr lang="en-US" sz="1600" i="1" dirty="0">
                <a:latin typeface="Franklin Gothic Demi" panose="020B0703020102020204" pitchFamily="34" charset="0"/>
              </a:rPr>
              <a:t>MMWR</a:t>
            </a:r>
            <a:r>
              <a:rPr lang="en-US" sz="1600" dirty="0">
                <a:latin typeface="Franklin Gothic Demi" panose="020B0703020102020204" pitchFamily="34" charset="0"/>
              </a:rPr>
              <a:t> 4/2/99, 12/25/09, 3/12/2010</a:t>
            </a:r>
          </a:p>
        </p:txBody>
      </p:sp>
    </p:spTree>
    <p:extLst>
      <p:ext uri="{BB962C8B-B14F-4D97-AF65-F5344CB8AC3E}">
        <p14:creationId xmlns:p14="http://schemas.microsoft.com/office/powerpoint/2010/main" val="72913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HIV vaccines are more challenging</a:t>
            </a:r>
          </a:p>
        </p:txBody>
      </p:sp>
      <p:sp>
        <p:nvSpPr>
          <p:cNvPr id="3" name="Content Placeholder 2"/>
          <p:cNvSpPr>
            <a:spLocks noGrp="1"/>
          </p:cNvSpPr>
          <p:nvPr>
            <p:ph idx="1"/>
          </p:nvPr>
        </p:nvSpPr>
        <p:spPr>
          <a:xfrm>
            <a:off x="573024" y="1600201"/>
            <a:ext cx="6675104" cy="4525963"/>
          </a:xfrm>
        </p:spPr>
        <p:txBody>
          <a:bodyPr>
            <a:normAutofit/>
          </a:bodyPr>
          <a:lstStyle/>
          <a:p>
            <a:r>
              <a:rPr lang="en-US" sz="2800" dirty="0">
                <a:solidFill>
                  <a:schemeClr val="accent1"/>
                </a:solidFill>
              </a:rPr>
              <a:t>Natural protective immunity to HIV is rare.</a:t>
            </a:r>
          </a:p>
          <a:p>
            <a:r>
              <a:rPr lang="en-US" sz="2800" dirty="0">
                <a:solidFill>
                  <a:schemeClr val="accent1"/>
                </a:solidFill>
              </a:rPr>
              <a:t>We must do better than Mother Nature to induce the immune system to create protective immunity.</a:t>
            </a:r>
          </a:p>
          <a:p>
            <a:r>
              <a:rPr lang="en-US" sz="2800" dirty="0">
                <a:solidFill>
                  <a:schemeClr val="accent1"/>
                </a:solidFill>
              </a:rPr>
              <a:t>This immunity needs to be </a:t>
            </a:r>
            <a:br>
              <a:rPr lang="en-US" sz="2800" dirty="0">
                <a:solidFill>
                  <a:schemeClr val="accent1"/>
                </a:solidFill>
              </a:rPr>
            </a:br>
            <a:r>
              <a:rPr lang="en-US" sz="2800" dirty="0">
                <a:solidFill>
                  <a:schemeClr val="accent1"/>
                </a:solidFill>
              </a:rPr>
              <a:t>a rapid response and in all the right locations, at all the right times.</a:t>
            </a:r>
          </a:p>
        </p:txBody>
      </p:sp>
      <p:pic>
        <p:nvPicPr>
          <p:cNvPr id="7" name="Picture 2" descr="https://s3.amazonaws.com/healthtap-public/ht-staging/user_answer/reference_image/3136/large/immunity.jpeg?134491676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241" r="9135"/>
          <a:stretch/>
        </p:blipFill>
        <p:spPr bwMode="auto">
          <a:xfrm>
            <a:off x="7507238" y="1981877"/>
            <a:ext cx="3846562" cy="37626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0566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4773500" y="1753042"/>
            <a:ext cx="2638896" cy="2638896"/>
          </a:xfrm>
          <a:prstGeom prst="ellipse">
            <a:avLst/>
          </a:prstGeom>
          <a:solidFill>
            <a:schemeClr val="accent3">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6" name="Title 5"/>
          <p:cNvSpPr>
            <a:spLocks noGrp="1"/>
          </p:cNvSpPr>
          <p:nvPr>
            <p:ph type="title"/>
          </p:nvPr>
        </p:nvSpPr>
        <p:spPr>
          <a:xfrm>
            <a:off x="1981200" y="557808"/>
            <a:ext cx="8229600" cy="1143000"/>
          </a:xfrm>
        </p:spPr>
        <p:txBody>
          <a:bodyPr>
            <a:normAutofit fontScale="90000"/>
          </a:bodyPr>
          <a:lstStyle/>
          <a:p>
            <a:r>
              <a:rPr lang="en-US" dirty="0"/>
              <a:t>Does a licensed HIV vaccine exist?</a:t>
            </a:r>
          </a:p>
        </p:txBody>
      </p:sp>
      <p:sp>
        <p:nvSpPr>
          <p:cNvPr id="7" name="Content Placeholder 6"/>
          <p:cNvSpPr>
            <a:spLocks noGrp="1"/>
          </p:cNvSpPr>
          <p:nvPr>
            <p:ph idx="1"/>
          </p:nvPr>
        </p:nvSpPr>
        <p:spPr>
          <a:xfrm>
            <a:off x="4943872" y="2494930"/>
            <a:ext cx="2376264" cy="1501627"/>
          </a:xfrm>
        </p:spPr>
        <p:txBody>
          <a:bodyPr/>
          <a:lstStyle/>
          <a:p>
            <a:pPr marL="0" indent="0" algn="ctr">
              <a:buNone/>
            </a:pPr>
            <a:r>
              <a:rPr lang="en-US" sz="6600" dirty="0">
                <a:solidFill>
                  <a:schemeClr val="bg1"/>
                </a:solidFill>
                <a:latin typeface="Franklin Gothic Demi" panose="020B0703020102020204" pitchFamily="34" charset="0"/>
              </a:rPr>
              <a:t>NO!!!</a:t>
            </a:r>
          </a:p>
        </p:txBody>
      </p:sp>
      <p:sp>
        <p:nvSpPr>
          <p:cNvPr id="9" name="Content Placeholder 6"/>
          <p:cNvSpPr txBox="1">
            <a:spLocks/>
          </p:cNvSpPr>
          <p:nvPr/>
        </p:nvSpPr>
        <p:spPr>
          <a:xfrm>
            <a:off x="1981200" y="4581128"/>
            <a:ext cx="8229600" cy="12241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C3B0F"/>
              </a:buClr>
              <a:buFont typeface="Arial" pitchFamily="34" charset="0"/>
              <a:buChar char="•"/>
              <a:defRPr sz="3400" kern="1200">
                <a:solidFill>
                  <a:schemeClr val="accent3"/>
                </a:solidFill>
                <a:latin typeface="Franklin Gothic Book" panose="020B0503020102020204" pitchFamily="34" charset="0"/>
                <a:ea typeface="+mn-ea"/>
                <a:cs typeface="+mn-cs"/>
              </a:defRPr>
            </a:lvl1pPr>
            <a:lvl2pPr marL="742950" indent="-285750" algn="l" defTabSz="914400" rtl="0" eaLnBrk="1" latinLnBrk="0" hangingPunct="1">
              <a:spcBef>
                <a:spcPct val="20000"/>
              </a:spcBef>
              <a:buClr>
                <a:schemeClr val="bg2"/>
              </a:buClr>
              <a:buFont typeface="Arial"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Clr>
                <a:schemeClr val="tx2"/>
              </a:buClr>
              <a:buFont typeface="Century Gothic" panose="020B0502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solidFill>
                  <a:schemeClr val="accent1"/>
                </a:solidFill>
              </a:rPr>
              <a:t>Research is being conducted today</a:t>
            </a:r>
            <a:br>
              <a:rPr lang="en-US" dirty="0">
                <a:solidFill>
                  <a:schemeClr val="accent1"/>
                </a:solidFill>
              </a:rPr>
            </a:br>
            <a:r>
              <a:rPr lang="en-US" dirty="0">
                <a:solidFill>
                  <a:schemeClr val="accent1"/>
                </a:solidFill>
              </a:rPr>
              <a:t>to find a safe and effective vaccine!</a:t>
            </a:r>
          </a:p>
        </p:txBody>
      </p:sp>
    </p:spTree>
    <p:extLst>
      <p:ext uri="{BB962C8B-B14F-4D97-AF65-F5344CB8AC3E}">
        <p14:creationId xmlns:p14="http://schemas.microsoft.com/office/powerpoint/2010/main" val="271103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6106"/>
            <a:ext cx="10515600" cy="1325563"/>
          </a:xfrm>
        </p:spPr>
        <p:txBody>
          <a:bodyPr>
            <a:normAutofit/>
          </a:bodyPr>
          <a:lstStyle/>
          <a:p>
            <a:r>
              <a:rPr lang="en-US" dirty="0"/>
              <a:t>What might a preventive</a:t>
            </a:r>
            <a:br>
              <a:rPr lang="en-US" dirty="0"/>
            </a:br>
            <a:r>
              <a:rPr lang="en-US" dirty="0"/>
              <a:t>HIV Vaccine Do?</a:t>
            </a:r>
          </a:p>
        </p:txBody>
      </p:sp>
      <p:sp>
        <p:nvSpPr>
          <p:cNvPr id="7" name="Content Placeholder 6"/>
          <p:cNvSpPr>
            <a:spLocks noGrp="1"/>
          </p:cNvSpPr>
          <p:nvPr>
            <p:ph sz="half" idx="2"/>
          </p:nvPr>
        </p:nvSpPr>
        <p:spPr>
          <a:xfrm>
            <a:off x="8556104" y="4120699"/>
            <a:ext cx="3635896" cy="2339218"/>
          </a:xfrm>
        </p:spPr>
        <p:txBody>
          <a:bodyPr>
            <a:normAutofit fontScale="70000" lnSpcReduction="20000"/>
          </a:bodyPr>
          <a:lstStyle/>
          <a:p>
            <a:pPr marL="0" indent="0">
              <a:buNone/>
            </a:pPr>
            <a:r>
              <a:rPr lang="en-US" dirty="0">
                <a:solidFill>
                  <a:srgbClr val="DC3B0F"/>
                </a:solidFill>
                <a:latin typeface="Franklin Gothic Medium" panose="020B0603020102020204" pitchFamily="34" charset="0"/>
              </a:rPr>
              <a:t>Benefits for the entire community:</a:t>
            </a:r>
          </a:p>
          <a:p>
            <a:pPr marL="457200" indent="-457200">
              <a:buClr>
                <a:schemeClr val="accent1"/>
              </a:buClr>
              <a:buFont typeface="Wingdings" panose="05000000000000000000" pitchFamily="2" charset="2"/>
              <a:buChar char=""/>
              <a:tabLst>
                <a:tab pos="406400" algn="l"/>
              </a:tabLst>
            </a:pPr>
            <a:r>
              <a:rPr lang="en-US" dirty="0">
                <a:solidFill>
                  <a:schemeClr val="accent1"/>
                </a:solidFill>
                <a:latin typeface="+mn-lt"/>
              </a:rPr>
              <a:t>Prevent further transmission</a:t>
            </a:r>
          </a:p>
          <a:p>
            <a:pPr marL="457200" indent="-457200">
              <a:buClr>
                <a:schemeClr val="accent1"/>
              </a:buClr>
              <a:buFont typeface="Wingdings" panose="05000000000000000000" pitchFamily="2" charset="2"/>
              <a:buChar char=""/>
              <a:tabLst>
                <a:tab pos="571500" algn="l"/>
              </a:tabLst>
            </a:pPr>
            <a:r>
              <a:rPr lang="en-US" dirty="0">
                <a:solidFill>
                  <a:schemeClr val="accent1"/>
                </a:solidFill>
                <a:latin typeface="+mn-lt"/>
              </a:rPr>
              <a:t>Create “Population  immunity”</a:t>
            </a:r>
          </a:p>
          <a:p>
            <a:pPr marL="0" indent="0">
              <a:buClr>
                <a:schemeClr val="accent1"/>
              </a:buClr>
              <a:buNone/>
              <a:tabLst>
                <a:tab pos="457200" algn="l"/>
                <a:tab pos="571500" algn="l"/>
              </a:tabLst>
            </a:pPr>
            <a:endParaRPr lang="en-US" dirty="0">
              <a:latin typeface="+mn-l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2985"/>
          <a:stretch/>
        </p:blipFill>
        <p:spPr>
          <a:xfrm>
            <a:off x="2286112" y="1830656"/>
            <a:ext cx="2805246" cy="2086137"/>
          </a:xfrm>
          <a:prstGeom prst="rect">
            <a:avLst/>
          </a:prstGeom>
        </p:spPr>
      </p:pic>
      <p:sp>
        <p:nvSpPr>
          <p:cNvPr id="6" name="TextBox 5"/>
          <p:cNvSpPr txBox="1"/>
          <p:nvPr/>
        </p:nvSpPr>
        <p:spPr>
          <a:xfrm>
            <a:off x="5382456" y="1854904"/>
            <a:ext cx="5184576" cy="2086137"/>
          </a:xfrm>
          <a:prstGeom prst="rect">
            <a:avLst/>
          </a:prstGeom>
        </p:spPr>
        <p:txBody>
          <a:bodyPr vert="horz" wrap="square" lIns="91440" tIns="45720" rIns="91440" bIns="45720" rtlCol="0">
            <a:normAutofit/>
          </a:bodyPr>
          <a:lstStyle/>
          <a:p>
            <a:r>
              <a:rPr lang="en-US" sz="2400" dirty="0">
                <a:solidFill>
                  <a:srgbClr val="DC3B0F"/>
                </a:solidFill>
                <a:latin typeface="Franklin Gothic Medium" panose="020B0603020102020204" pitchFamily="34" charset="0"/>
              </a:rPr>
              <a:t>Benefits for the person who gets the vaccine:</a:t>
            </a:r>
          </a:p>
          <a:p>
            <a:pPr marL="457200" indent="-457200">
              <a:buClr>
                <a:schemeClr val="accent1"/>
              </a:buClr>
              <a:buFont typeface="Wingdings" panose="05000000000000000000" pitchFamily="2" charset="2"/>
              <a:buChar char=""/>
              <a:tabLst>
                <a:tab pos="406400" algn="l"/>
              </a:tabLst>
            </a:pPr>
            <a:r>
              <a:rPr lang="en-US" sz="2400" dirty="0">
                <a:solidFill>
                  <a:schemeClr val="accent1"/>
                </a:solidFill>
              </a:rPr>
              <a:t>Prevent infection</a:t>
            </a:r>
          </a:p>
          <a:p>
            <a:pPr marL="457200" indent="-457200">
              <a:buClr>
                <a:schemeClr val="accent1"/>
              </a:buClr>
              <a:buFont typeface="Wingdings" panose="05000000000000000000" pitchFamily="2" charset="2"/>
              <a:buChar char=""/>
              <a:tabLst>
                <a:tab pos="571500" algn="l"/>
              </a:tabLst>
            </a:pPr>
            <a:r>
              <a:rPr lang="en-US" sz="2400" dirty="0">
                <a:solidFill>
                  <a:schemeClr val="accent1"/>
                </a:solidFill>
              </a:rPr>
              <a:t>Prevent disease</a:t>
            </a:r>
          </a:p>
          <a:p>
            <a:pPr marL="457200" indent="-457200">
              <a:buClr>
                <a:schemeClr val="accent1"/>
              </a:buClr>
              <a:buFont typeface="Wingdings" panose="05000000000000000000" pitchFamily="2" charset="2"/>
              <a:buChar char=""/>
              <a:tabLst>
                <a:tab pos="457200" algn="l"/>
                <a:tab pos="571500" algn="l"/>
              </a:tabLst>
            </a:pPr>
            <a:r>
              <a:rPr lang="en-US" sz="2400" dirty="0">
                <a:solidFill>
                  <a:schemeClr val="accent1"/>
                </a:solidFill>
              </a:rPr>
              <a:t>Delay disease progression</a:t>
            </a:r>
          </a:p>
        </p:txBody>
      </p:sp>
      <p:pic>
        <p:nvPicPr>
          <p:cNvPr id="8" name="Picture 7" descr="A picture containing text, screen&#10;&#10;Description automatically generated">
            <a:extLst>
              <a:ext uri="{FF2B5EF4-FFF2-40B4-BE49-F238E27FC236}">
                <a16:creationId xmlns:a16="http://schemas.microsoft.com/office/drawing/2014/main" id="{F0209993-C67E-4963-87EE-59355E9E9249}"/>
              </a:ext>
            </a:extLst>
          </p:cNvPr>
          <p:cNvPicPr>
            <a:picLocks noChangeAspect="1"/>
          </p:cNvPicPr>
          <p:nvPr/>
        </p:nvPicPr>
        <p:blipFill>
          <a:blip r:embed="rId4"/>
          <a:stretch>
            <a:fillRect/>
          </a:stretch>
        </p:blipFill>
        <p:spPr>
          <a:xfrm>
            <a:off x="2194172" y="4004697"/>
            <a:ext cx="2147071" cy="244900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29D25FB-CD91-438F-8A80-47201C7EE16C}"/>
              </a:ext>
            </a:extLst>
          </p:cNvPr>
          <p:cNvPicPr>
            <a:picLocks noChangeAspect="1"/>
          </p:cNvPicPr>
          <p:nvPr/>
        </p:nvPicPr>
        <p:blipFill>
          <a:blip r:embed="rId5"/>
          <a:stretch>
            <a:fillRect/>
          </a:stretch>
        </p:blipFill>
        <p:spPr>
          <a:xfrm>
            <a:off x="6194106" y="4004697"/>
            <a:ext cx="2147072" cy="2449004"/>
          </a:xfrm>
          <a:prstGeom prst="rect">
            <a:avLst/>
          </a:prstGeom>
        </p:spPr>
      </p:pic>
      <p:sp>
        <p:nvSpPr>
          <p:cNvPr id="11" name="TextBox 10">
            <a:extLst>
              <a:ext uri="{FF2B5EF4-FFF2-40B4-BE49-F238E27FC236}">
                <a16:creationId xmlns:a16="http://schemas.microsoft.com/office/drawing/2014/main" id="{649DEB96-C25B-4FAC-BA4E-6FED6E538A16}"/>
              </a:ext>
            </a:extLst>
          </p:cNvPr>
          <p:cNvSpPr txBox="1"/>
          <p:nvPr/>
        </p:nvSpPr>
        <p:spPr>
          <a:xfrm>
            <a:off x="2346155" y="6317618"/>
            <a:ext cx="1849684" cy="430887"/>
          </a:xfrm>
          <a:prstGeom prst="rect">
            <a:avLst/>
          </a:prstGeom>
          <a:noFill/>
        </p:spPr>
        <p:txBody>
          <a:bodyPr wrap="square" rtlCol="0">
            <a:spAutoFit/>
          </a:bodyPr>
          <a:lstStyle/>
          <a:p>
            <a:pPr algn="ctr"/>
            <a:r>
              <a:rPr lang="en-US" sz="1100" dirty="0"/>
              <a:t>None of the Population </a:t>
            </a:r>
            <a:br>
              <a:rPr lang="en-US" sz="1100" dirty="0"/>
            </a:br>
            <a:r>
              <a:rPr lang="en-US" sz="1100" dirty="0"/>
              <a:t>is Vaccinated</a:t>
            </a:r>
          </a:p>
        </p:txBody>
      </p:sp>
      <p:sp>
        <p:nvSpPr>
          <p:cNvPr id="13" name="TextBox 12">
            <a:extLst>
              <a:ext uri="{FF2B5EF4-FFF2-40B4-BE49-F238E27FC236}">
                <a16:creationId xmlns:a16="http://schemas.microsoft.com/office/drawing/2014/main" id="{DDDAB68C-C8AC-49E1-8C55-A7F63EED543F}"/>
              </a:ext>
            </a:extLst>
          </p:cNvPr>
          <p:cNvSpPr txBox="1"/>
          <p:nvPr/>
        </p:nvSpPr>
        <p:spPr>
          <a:xfrm>
            <a:off x="6351539" y="6305587"/>
            <a:ext cx="1849683" cy="430887"/>
          </a:xfrm>
          <a:prstGeom prst="rect">
            <a:avLst/>
          </a:prstGeom>
          <a:noFill/>
        </p:spPr>
        <p:txBody>
          <a:bodyPr wrap="square" rtlCol="0">
            <a:spAutoFit/>
          </a:bodyPr>
          <a:lstStyle/>
          <a:p>
            <a:pPr algn="ctr"/>
            <a:r>
              <a:rPr lang="en-US" sz="1100" dirty="0"/>
              <a:t>Most of the Population </a:t>
            </a:r>
          </a:p>
          <a:p>
            <a:pPr algn="ctr"/>
            <a:r>
              <a:rPr lang="en-US" sz="1100" dirty="0"/>
              <a:t>is Vaccinated</a:t>
            </a:r>
          </a:p>
        </p:txBody>
      </p:sp>
      <p:pic>
        <p:nvPicPr>
          <p:cNvPr id="15" name="Picture 14" descr="A picture containing text&#10;&#10;Description automatically generated">
            <a:extLst>
              <a:ext uri="{FF2B5EF4-FFF2-40B4-BE49-F238E27FC236}">
                <a16:creationId xmlns:a16="http://schemas.microsoft.com/office/drawing/2014/main" id="{2D39ED8F-FF90-4F88-A141-ABA248A9622A}"/>
              </a:ext>
            </a:extLst>
          </p:cNvPr>
          <p:cNvPicPr>
            <a:picLocks noChangeAspect="1"/>
          </p:cNvPicPr>
          <p:nvPr/>
        </p:nvPicPr>
        <p:blipFill>
          <a:blip r:embed="rId6"/>
          <a:stretch>
            <a:fillRect/>
          </a:stretch>
        </p:blipFill>
        <p:spPr>
          <a:xfrm>
            <a:off x="4195839" y="4004697"/>
            <a:ext cx="2152521" cy="2455220"/>
          </a:xfrm>
          <a:prstGeom prst="rect">
            <a:avLst/>
          </a:prstGeom>
        </p:spPr>
      </p:pic>
      <p:sp>
        <p:nvSpPr>
          <p:cNvPr id="16" name="TextBox 15">
            <a:extLst>
              <a:ext uri="{FF2B5EF4-FFF2-40B4-BE49-F238E27FC236}">
                <a16:creationId xmlns:a16="http://schemas.microsoft.com/office/drawing/2014/main" id="{BCB6914C-E7CF-40B0-A7F9-C0974FF7188E}"/>
              </a:ext>
            </a:extLst>
          </p:cNvPr>
          <p:cNvSpPr txBox="1"/>
          <p:nvPr/>
        </p:nvSpPr>
        <p:spPr>
          <a:xfrm>
            <a:off x="4347822" y="6366297"/>
            <a:ext cx="1843105" cy="430887"/>
          </a:xfrm>
          <a:prstGeom prst="rect">
            <a:avLst/>
          </a:prstGeom>
          <a:noFill/>
        </p:spPr>
        <p:txBody>
          <a:bodyPr wrap="square" rtlCol="0">
            <a:spAutoFit/>
          </a:bodyPr>
          <a:lstStyle/>
          <a:p>
            <a:pPr algn="ctr"/>
            <a:r>
              <a:rPr lang="en-US" sz="1100" dirty="0"/>
              <a:t>Some of the Population </a:t>
            </a:r>
          </a:p>
          <a:p>
            <a:pPr algn="ctr"/>
            <a:r>
              <a:rPr lang="en-US" sz="1100" dirty="0"/>
              <a:t>is Vaccinated</a:t>
            </a:r>
          </a:p>
        </p:txBody>
      </p:sp>
    </p:spTree>
    <p:extLst>
      <p:ext uri="{BB962C8B-B14F-4D97-AF65-F5344CB8AC3E}">
        <p14:creationId xmlns:p14="http://schemas.microsoft.com/office/powerpoint/2010/main" val="2950810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7758" t="19014" b="136"/>
          <a:stretch/>
        </p:blipFill>
        <p:spPr>
          <a:xfrm>
            <a:off x="1011936" y="-51646"/>
            <a:ext cx="10216896" cy="6938975"/>
          </a:xfrm>
        </p:spPr>
      </p:pic>
      <p:sp>
        <p:nvSpPr>
          <p:cNvPr id="2" name="Title 1"/>
          <p:cNvSpPr>
            <a:spLocks noGrp="1"/>
          </p:cNvSpPr>
          <p:nvPr>
            <p:ph type="title"/>
          </p:nvPr>
        </p:nvSpPr>
        <p:spPr>
          <a:xfrm>
            <a:off x="0" y="5364480"/>
            <a:ext cx="12192000" cy="1493520"/>
          </a:xfrm>
        </p:spPr>
        <p:txBody>
          <a:bodyPr anchor="ctr">
            <a:normAutofit/>
          </a:bodyPr>
          <a:lstStyle/>
          <a:p>
            <a:r>
              <a:rPr lang="en-US" sz="4400" dirty="0"/>
              <a:t>STAGES OF VACCINE DEVELOPMENT</a:t>
            </a:r>
          </a:p>
        </p:txBody>
      </p:sp>
    </p:spTree>
    <p:extLst>
      <p:ext uri="{BB962C8B-B14F-4D97-AF65-F5344CB8AC3E}">
        <p14:creationId xmlns:p14="http://schemas.microsoft.com/office/powerpoint/2010/main" val="1682932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6036" y="1716990"/>
            <a:ext cx="3368194" cy="3368194"/>
          </a:xfrm>
          <a:prstGeom prst="rect">
            <a:avLst/>
          </a:prstGeom>
        </p:spPr>
      </p:pic>
      <p:sp>
        <p:nvSpPr>
          <p:cNvPr id="2" name="Title 1"/>
          <p:cNvSpPr>
            <a:spLocks noGrp="1"/>
          </p:cNvSpPr>
          <p:nvPr>
            <p:ph type="title"/>
          </p:nvPr>
        </p:nvSpPr>
        <p:spPr/>
        <p:txBody>
          <a:bodyPr/>
          <a:lstStyle/>
          <a:p>
            <a:r>
              <a:rPr lang="en-US" dirty="0"/>
              <a:t>Stages of vaccine development</a:t>
            </a:r>
          </a:p>
        </p:txBody>
      </p:sp>
      <p:sp>
        <p:nvSpPr>
          <p:cNvPr id="19" name="Right Arrow 18"/>
          <p:cNvSpPr/>
          <p:nvPr/>
        </p:nvSpPr>
        <p:spPr>
          <a:xfrm>
            <a:off x="3616874" y="3140968"/>
            <a:ext cx="242341" cy="407392"/>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Arrow 19"/>
          <p:cNvSpPr/>
          <p:nvPr/>
        </p:nvSpPr>
        <p:spPr>
          <a:xfrm>
            <a:off x="5633098" y="3216808"/>
            <a:ext cx="242341" cy="407392"/>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20"/>
          <p:cNvSpPr/>
          <p:nvPr/>
        </p:nvSpPr>
        <p:spPr>
          <a:xfrm>
            <a:off x="7515650" y="3245532"/>
            <a:ext cx="242341" cy="407392"/>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577" y="2564905"/>
            <a:ext cx="1121273" cy="1820169"/>
          </a:xfrm>
          <a:prstGeom prst="rect">
            <a:avLst/>
          </a:prstGeom>
        </p:spPr>
      </p:pic>
      <p:grpSp>
        <p:nvGrpSpPr>
          <p:cNvPr id="29" name="Group 28"/>
          <p:cNvGrpSpPr/>
          <p:nvPr/>
        </p:nvGrpSpPr>
        <p:grpSpPr>
          <a:xfrm>
            <a:off x="5818659" y="1680240"/>
            <a:ext cx="1696991" cy="3764985"/>
            <a:chOff x="660819" y="-2963809"/>
            <a:chExt cx="3888343" cy="8626769"/>
          </a:xfrm>
        </p:grpSpPr>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819" y="-2963809"/>
              <a:ext cx="3667721" cy="2687019"/>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6913" y="-347738"/>
              <a:ext cx="2401627" cy="3370809"/>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1188" y="1871564"/>
              <a:ext cx="3827974" cy="3791396"/>
            </a:xfrm>
            <a:prstGeom prst="rect">
              <a:avLst/>
            </a:prstGeom>
          </p:spPr>
        </p:pic>
      </p:gr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2224" y="1772816"/>
            <a:ext cx="1944216" cy="336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3972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Ideas</a:t>
            </a:r>
          </a:p>
        </p:txBody>
      </p:sp>
      <p:sp>
        <p:nvSpPr>
          <p:cNvPr id="4" name="Content Placeholder 3"/>
          <p:cNvSpPr>
            <a:spLocks noGrp="1"/>
          </p:cNvSpPr>
          <p:nvPr>
            <p:ph sz="half" idx="2"/>
          </p:nvPr>
        </p:nvSpPr>
        <p:spPr>
          <a:xfrm>
            <a:off x="5221560" y="1600201"/>
            <a:ext cx="5122912" cy="4525963"/>
          </a:xfrm>
        </p:spPr>
        <p:txBody>
          <a:bodyPr>
            <a:noAutofit/>
          </a:bodyPr>
          <a:lstStyle/>
          <a:p>
            <a:pPr>
              <a:buClr>
                <a:schemeClr val="accent1"/>
              </a:buClr>
            </a:pPr>
            <a:r>
              <a:rPr lang="en-US" sz="2400" dirty="0">
                <a:solidFill>
                  <a:schemeClr val="accent1"/>
                </a:solidFill>
              </a:rPr>
              <a:t>Scientists at universities, research centers, and private companies create ideas for how an HIV vaccine </a:t>
            </a:r>
            <a:r>
              <a:rPr lang="en-US" sz="2400" dirty="0">
                <a:solidFill>
                  <a:schemeClr val="accent1"/>
                </a:solidFill>
                <a:latin typeface="+mj-lt"/>
              </a:rPr>
              <a:t>COULD</a:t>
            </a:r>
            <a:r>
              <a:rPr lang="en-US" sz="2400" dirty="0">
                <a:solidFill>
                  <a:schemeClr val="accent1"/>
                </a:solidFill>
              </a:rPr>
              <a:t> function.</a:t>
            </a:r>
          </a:p>
          <a:p>
            <a:pPr>
              <a:buClr>
                <a:schemeClr val="accent1"/>
              </a:buClr>
            </a:pPr>
            <a:r>
              <a:rPr lang="en-US" sz="2400" dirty="0">
                <a:solidFill>
                  <a:schemeClr val="accent1"/>
                </a:solidFill>
              </a:rPr>
              <a:t>Thousands of scientists worldwide contribute new ideas every year.</a:t>
            </a:r>
          </a:p>
          <a:p>
            <a:pPr>
              <a:buClr>
                <a:schemeClr val="accent1"/>
              </a:buClr>
            </a:pPr>
            <a:r>
              <a:rPr lang="en-US" sz="2400" dirty="0">
                <a:solidFill>
                  <a:schemeClr val="accent1"/>
                </a:solidFill>
              </a:rPr>
              <a:t>Very few ideas pan out, and even fewer progress to the next stage…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6184" y="1700809"/>
            <a:ext cx="2304256" cy="3740513"/>
          </a:xfrm>
          <a:prstGeom prst="rect">
            <a:avLst/>
          </a:prstGeom>
        </p:spPr>
      </p:pic>
    </p:spTree>
    <p:extLst>
      <p:ext uri="{BB962C8B-B14F-4D97-AF65-F5344CB8AC3E}">
        <p14:creationId xmlns:p14="http://schemas.microsoft.com/office/powerpoint/2010/main" val="2935573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7073"/>
            <a:ext cx="10515600" cy="384859"/>
          </a:xfrm>
        </p:spPr>
        <p:txBody>
          <a:bodyPr>
            <a:normAutofit fontScale="90000"/>
          </a:bodyPr>
          <a:lstStyle/>
          <a:p>
            <a:r>
              <a:rPr lang="en-US" dirty="0"/>
              <a:t>Labs</a:t>
            </a:r>
          </a:p>
        </p:txBody>
      </p:sp>
      <p:sp>
        <p:nvSpPr>
          <p:cNvPr id="4" name="Content Placeholder 3"/>
          <p:cNvSpPr>
            <a:spLocks noGrp="1"/>
          </p:cNvSpPr>
          <p:nvPr>
            <p:ph sz="half" idx="2"/>
          </p:nvPr>
        </p:nvSpPr>
        <p:spPr>
          <a:xfrm>
            <a:off x="5221560" y="1412777"/>
            <a:ext cx="5122912" cy="4525963"/>
          </a:xfrm>
        </p:spPr>
        <p:txBody>
          <a:bodyPr>
            <a:noAutofit/>
          </a:bodyPr>
          <a:lstStyle/>
          <a:p>
            <a:pPr>
              <a:buClr>
                <a:schemeClr val="accent1"/>
              </a:buClr>
            </a:pPr>
            <a:r>
              <a:rPr lang="en-US" sz="2400" dirty="0">
                <a:solidFill>
                  <a:schemeClr val="accent1"/>
                </a:solidFill>
              </a:rPr>
              <a:t>The most promising ideas are examined in cell culture, in computer models, and with other tools.</a:t>
            </a:r>
          </a:p>
          <a:p>
            <a:pPr>
              <a:buClr>
                <a:schemeClr val="accent1"/>
              </a:buClr>
            </a:pPr>
            <a:r>
              <a:rPr lang="en-US" sz="2400" dirty="0">
                <a:solidFill>
                  <a:schemeClr val="accent1"/>
                </a:solidFill>
              </a:rPr>
              <a:t>This work takes place in universities, research institutes, and private companies.</a:t>
            </a:r>
          </a:p>
          <a:p>
            <a:pPr>
              <a:buClr>
                <a:schemeClr val="accent1"/>
              </a:buClr>
            </a:pPr>
            <a:r>
              <a:rPr lang="en-US" sz="2400" dirty="0">
                <a:solidFill>
                  <a:schemeClr val="accent1"/>
                </a:solidFill>
              </a:rPr>
              <a:t>Ideas are refined, and an experimental vaccine is developed from the best approaches for use in animals…</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7750" r="20486"/>
          <a:stretch/>
        </p:blipFill>
        <p:spPr>
          <a:xfrm>
            <a:off x="1775520" y="1057313"/>
            <a:ext cx="3157728" cy="5112569"/>
          </a:xfrm>
          <a:prstGeom prst="rect">
            <a:avLst/>
          </a:prstGeom>
        </p:spPr>
      </p:pic>
    </p:spTree>
    <p:extLst>
      <p:ext uri="{BB962C8B-B14F-4D97-AF65-F5344CB8AC3E}">
        <p14:creationId xmlns:p14="http://schemas.microsoft.com/office/powerpoint/2010/main" val="815228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2408" y="56869"/>
            <a:ext cx="8229600" cy="1143000"/>
          </a:xfrm>
        </p:spPr>
        <p:txBody>
          <a:bodyPr/>
          <a:lstStyle/>
          <a:p>
            <a:r>
              <a:rPr lang="en-US" dirty="0"/>
              <a:t>Animals</a:t>
            </a:r>
          </a:p>
        </p:txBody>
      </p:sp>
      <p:sp>
        <p:nvSpPr>
          <p:cNvPr id="4" name="Content Placeholder 3"/>
          <p:cNvSpPr>
            <a:spLocks noGrp="1"/>
          </p:cNvSpPr>
          <p:nvPr>
            <p:ph sz="half" idx="2"/>
          </p:nvPr>
        </p:nvSpPr>
        <p:spPr>
          <a:xfrm>
            <a:off x="4843925" y="1447857"/>
            <a:ext cx="5958504" cy="4525963"/>
          </a:xfrm>
        </p:spPr>
        <p:txBody>
          <a:bodyPr>
            <a:noAutofit/>
          </a:bodyPr>
          <a:lstStyle/>
          <a:p>
            <a:pPr>
              <a:buClr>
                <a:schemeClr val="accent1"/>
              </a:buClr>
            </a:pPr>
            <a:r>
              <a:rPr lang="en-US" sz="2400" dirty="0">
                <a:solidFill>
                  <a:schemeClr val="accent1"/>
                </a:solidFill>
              </a:rPr>
              <a:t>A few experimental vaccines developed in labs are tested in animals.</a:t>
            </a:r>
          </a:p>
          <a:p>
            <a:pPr>
              <a:buClr>
                <a:schemeClr val="accent1"/>
              </a:buClr>
            </a:pPr>
            <a:r>
              <a:rPr lang="en-US" sz="2400" dirty="0">
                <a:solidFill>
                  <a:schemeClr val="accent1"/>
                </a:solidFill>
              </a:rPr>
              <a:t>Scientists examine if the vaccine works the way they think it should and if it is safe.</a:t>
            </a:r>
          </a:p>
          <a:p>
            <a:pPr>
              <a:buClr>
                <a:schemeClr val="accent1"/>
              </a:buClr>
            </a:pPr>
            <a:r>
              <a:rPr lang="en-US" sz="2400" dirty="0">
                <a:solidFill>
                  <a:schemeClr val="accent1"/>
                </a:solidFill>
              </a:rPr>
              <a:t>Vaccines are usually tested in mice, rabbits, and non-human primates.</a:t>
            </a:r>
          </a:p>
          <a:p>
            <a:pPr>
              <a:buClr>
                <a:schemeClr val="accent1"/>
              </a:buClr>
            </a:pPr>
            <a:r>
              <a:rPr lang="en-US" sz="2400" dirty="0">
                <a:solidFill>
                  <a:schemeClr val="accent1"/>
                </a:solidFill>
              </a:rPr>
              <a:t>Regional primate research centers, universities, and some private companies are involved in this step.</a:t>
            </a:r>
          </a:p>
        </p:txBody>
      </p:sp>
      <p:grpSp>
        <p:nvGrpSpPr>
          <p:cNvPr id="9" name="Group 8"/>
          <p:cNvGrpSpPr/>
          <p:nvPr/>
        </p:nvGrpSpPr>
        <p:grpSpPr>
          <a:xfrm>
            <a:off x="1991544" y="1412776"/>
            <a:ext cx="2377281" cy="4583441"/>
            <a:chOff x="660819" y="-2963809"/>
            <a:chExt cx="3888343" cy="8626769"/>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819" y="-2963809"/>
              <a:ext cx="3667721" cy="268701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6913" y="-347738"/>
              <a:ext cx="2401627" cy="337080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188" y="1871564"/>
              <a:ext cx="3827974" cy="3791396"/>
            </a:xfrm>
            <a:prstGeom prst="rect">
              <a:avLst/>
            </a:prstGeom>
          </p:spPr>
        </p:pic>
      </p:grpSp>
    </p:spTree>
    <p:extLst>
      <p:ext uri="{BB962C8B-B14F-4D97-AF65-F5344CB8AC3E}">
        <p14:creationId xmlns:p14="http://schemas.microsoft.com/office/powerpoint/2010/main" val="4092222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The impact of HIV</a:t>
            </a:r>
          </a:p>
        </p:txBody>
      </p:sp>
      <p:sp>
        <p:nvSpPr>
          <p:cNvPr id="13" name="Content Placeholder 12"/>
          <p:cNvSpPr>
            <a:spLocks noGrp="1"/>
          </p:cNvSpPr>
          <p:nvPr>
            <p:ph idx="1"/>
          </p:nvPr>
        </p:nvSpPr>
        <p:spPr/>
        <p:txBody>
          <a:bodyPr>
            <a:normAutofit/>
          </a:bodyPr>
          <a:lstStyle/>
          <a:p>
            <a:pPr>
              <a:buClr>
                <a:srgbClr val="DC3B0F"/>
              </a:buClr>
            </a:pPr>
            <a:r>
              <a:rPr lang="en-ZA" b="0" i="0" dirty="0">
                <a:solidFill>
                  <a:schemeClr val="accent1"/>
                </a:solidFill>
                <a:effectLst/>
                <a:latin typeface="AvenirLTStd-Book"/>
              </a:rPr>
              <a:t>1.5 million people became newly infected with HIV in 2020</a:t>
            </a:r>
            <a:endParaRPr lang="en-US" i="1" dirty="0">
              <a:solidFill>
                <a:schemeClr val="accent1"/>
              </a:solidFill>
              <a:latin typeface="Franklin Gothic Book" panose="020B0503020102020204" pitchFamily="34" charset="0"/>
            </a:endParaRPr>
          </a:p>
          <a:p>
            <a:pPr>
              <a:buClr>
                <a:srgbClr val="DC3B0F"/>
              </a:buClr>
            </a:pPr>
            <a:r>
              <a:rPr lang="en-US" dirty="0">
                <a:solidFill>
                  <a:schemeClr val="accent1"/>
                </a:solidFill>
                <a:latin typeface="Franklin Gothic Book" panose="020B0503020102020204" pitchFamily="34" charset="0"/>
              </a:rPr>
              <a:t>Over 79.3 million have become infected since the start of the epidemic</a:t>
            </a:r>
          </a:p>
          <a:p>
            <a:pPr>
              <a:buClr>
                <a:srgbClr val="DC3B0F"/>
              </a:buClr>
            </a:pPr>
            <a:r>
              <a:rPr lang="en-US" dirty="0">
                <a:solidFill>
                  <a:schemeClr val="accent1"/>
                </a:solidFill>
                <a:latin typeface="Franklin Gothic Book" panose="020B0503020102020204" pitchFamily="34" charset="0"/>
              </a:rPr>
              <a:t>Over 37.7 million people are living with HIV around the world</a:t>
            </a:r>
          </a:p>
          <a:p>
            <a:pPr>
              <a:buClr>
                <a:srgbClr val="DC3B0F"/>
              </a:buClr>
            </a:pPr>
            <a:r>
              <a:rPr lang="en-US" dirty="0">
                <a:solidFill>
                  <a:schemeClr val="accent1"/>
                </a:solidFill>
                <a:latin typeface="Franklin Gothic Book" panose="020B0503020102020204" pitchFamily="34" charset="0"/>
              </a:rPr>
              <a:t>About 36.3 million people died from AIDS-related causes (worldwide) since the start of the epidemic</a:t>
            </a:r>
          </a:p>
          <a:p>
            <a:pPr marL="0" indent="0">
              <a:buClr>
                <a:srgbClr val="DC3B0F"/>
              </a:buClr>
              <a:buNone/>
            </a:pPr>
            <a:endParaRPr lang="en-US" dirty="0">
              <a:latin typeface="Franklin Gothic Book" panose="020B0503020102020204" pitchFamily="34" charset="0"/>
            </a:endParaRPr>
          </a:p>
        </p:txBody>
      </p:sp>
    </p:spTree>
    <p:extLst>
      <p:ext uri="{BB962C8B-B14F-4D97-AF65-F5344CB8AC3E}">
        <p14:creationId xmlns:p14="http://schemas.microsoft.com/office/powerpoint/2010/main" val="246605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4872" y="0"/>
            <a:ext cx="8229600" cy="1143000"/>
          </a:xfrm>
        </p:spPr>
        <p:txBody>
          <a:bodyPr/>
          <a:lstStyle/>
          <a:p>
            <a:r>
              <a:rPr lang="en-US" dirty="0"/>
              <a:t>People</a:t>
            </a:r>
          </a:p>
        </p:txBody>
      </p:sp>
      <p:sp>
        <p:nvSpPr>
          <p:cNvPr id="4" name="Content Placeholder 3"/>
          <p:cNvSpPr>
            <a:spLocks noGrp="1"/>
          </p:cNvSpPr>
          <p:nvPr>
            <p:ph sz="half" idx="2"/>
          </p:nvPr>
        </p:nvSpPr>
        <p:spPr>
          <a:xfrm>
            <a:off x="5221560" y="1340769"/>
            <a:ext cx="5122912" cy="4525963"/>
          </a:xfrm>
        </p:spPr>
        <p:txBody>
          <a:bodyPr>
            <a:noAutofit/>
          </a:bodyPr>
          <a:lstStyle/>
          <a:p>
            <a:pPr>
              <a:buClr>
                <a:schemeClr val="accent1"/>
              </a:buClr>
            </a:pPr>
            <a:r>
              <a:rPr lang="en-US" sz="2200" dirty="0">
                <a:solidFill>
                  <a:schemeClr val="accent1"/>
                </a:solidFill>
              </a:rPr>
              <a:t>Only vaccines found safe and promising in animal studies move into human testing.</a:t>
            </a:r>
          </a:p>
          <a:p>
            <a:pPr>
              <a:buClr>
                <a:schemeClr val="accent1"/>
              </a:buClr>
            </a:pPr>
            <a:r>
              <a:rPr lang="en-US" sz="2200" dirty="0">
                <a:solidFill>
                  <a:schemeClr val="accent1"/>
                </a:solidFill>
              </a:rPr>
              <a:t>Very few vaccines reach this stage.</a:t>
            </a:r>
          </a:p>
          <a:p>
            <a:pPr>
              <a:buClr>
                <a:schemeClr val="accent1"/>
              </a:buClr>
            </a:pPr>
            <a:r>
              <a:rPr lang="en-US" sz="2200" dirty="0">
                <a:solidFill>
                  <a:schemeClr val="accent1"/>
                </a:solidFill>
              </a:rPr>
              <a:t>Regulated by strict ethical and scientific controls.</a:t>
            </a:r>
          </a:p>
          <a:p>
            <a:pPr>
              <a:buClr>
                <a:schemeClr val="accent1"/>
              </a:buClr>
            </a:pPr>
            <a:r>
              <a:rPr lang="en-US" sz="2200" dirty="0">
                <a:solidFill>
                  <a:schemeClr val="accent1"/>
                </a:solidFill>
              </a:rPr>
              <a:t>Human testing occurs at specialized research centers around the world.</a:t>
            </a:r>
          </a:p>
          <a:p>
            <a:pPr>
              <a:buClr>
                <a:schemeClr val="accent1"/>
              </a:buClr>
            </a:pPr>
            <a:r>
              <a:rPr lang="en-US" sz="2200" dirty="0">
                <a:solidFill>
                  <a:schemeClr val="accent1"/>
                </a:solidFill>
              </a:rPr>
              <a:t>Since animals do not have the same immune system as humans, the only way to prove vaccine effectiveness is to test in people.</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872" y="1717370"/>
            <a:ext cx="2376264" cy="4116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4043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4647" r="4647" b="38523"/>
          <a:stretch/>
        </p:blipFill>
        <p:spPr>
          <a:xfrm>
            <a:off x="1037319" y="0"/>
            <a:ext cx="10118361" cy="6858000"/>
          </a:xfrm>
        </p:spPr>
      </p:pic>
      <p:sp>
        <p:nvSpPr>
          <p:cNvPr id="2" name="Title 1"/>
          <p:cNvSpPr>
            <a:spLocks noGrp="1"/>
          </p:cNvSpPr>
          <p:nvPr>
            <p:ph type="title"/>
          </p:nvPr>
        </p:nvSpPr>
        <p:spPr>
          <a:xfrm>
            <a:off x="0" y="5510784"/>
            <a:ext cx="12192000" cy="1347216"/>
          </a:xfrm>
        </p:spPr>
        <p:txBody>
          <a:bodyPr anchor="ctr">
            <a:normAutofit/>
          </a:bodyPr>
          <a:lstStyle/>
          <a:p>
            <a:r>
              <a:rPr lang="en-US" sz="4400" dirty="0"/>
              <a:t>VACCINE TRIAL PROCESS</a:t>
            </a:r>
          </a:p>
        </p:txBody>
      </p:sp>
    </p:spTree>
    <p:extLst>
      <p:ext uri="{BB962C8B-B14F-4D97-AF65-F5344CB8AC3E}">
        <p14:creationId xmlns:p14="http://schemas.microsoft.com/office/powerpoint/2010/main" val="3138732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2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01941" y="1916832"/>
            <a:ext cx="9190603" cy="3984566"/>
          </a:xfrm>
        </p:spPr>
      </p:pic>
      <p:sp>
        <p:nvSpPr>
          <p:cNvPr id="7" name="Title 6"/>
          <p:cNvSpPr>
            <a:spLocks noGrp="1"/>
          </p:cNvSpPr>
          <p:nvPr>
            <p:ph type="title"/>
          </p:nvPr>
        </p:nvSpPr>
        <p:spPr/>
        <p:txBody>
          <a:bodyPr/>
          <a:lstStyle/>
          <a:p>
            <a:r>
              <a:rPr lang="en-US" dirty="0"/>
              <a:t>Vaccine trial process</a:t>
            </a:r>
          </a:p>
        </p:txBody>
      </p:sp>
      <p:sp>
        <p:nvSpPr>
          <p:cNvPr id="11" name="Content Placeholder 2"/>
          <p:cNvSpPr txBox="1">
            <a:spLocks/>
          </p:cNvSpPr>
          <p:nvPr/>
        </p:nvSpPr>
        <p:spPr>
          <a:xfrm>
            <a:off x="1991544" y="1628800"/>
            <a:ext cx="1224136"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DC3B0F"/>
              </a:buClr>
              <a:buFont typeface="Arial" pitchFamily="34" charset="0"/>
              <a:buChar char="•"/>
              <a:defRPr sz="3400" kern="1200">
                <a:solidFill>
                  <a:schemeClr val="accent3"/>
                </a:solidFill>
                <a:latin typeface="Franklin Gothic Book" panose="020B0503020102020204" pitchFamily="34" charset="0"/>
                <a:ea typeface="+mn-ea"/>
                <a:cs typeface="+mn-cs"/>
              </a:defRPr>
            </a:lvl1pPr>
            <a:lvl2pPr marL="742950" indent="-285750" algn="l" defTabSz="914400" rtl="0" eaLnBrk="1" latinLnBrk="0" hangingPunct="1">
              <a:spcBef>
                <a:spcPct val="20000"/>
              </a:spcBef>
              <a:buClr>
                <a:schemeClr val="bg2"/>
              </a:buClr>
              <a:buFont typeface="Arial"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Clr>
                <a:schemeClr val="tx2"/>
              </a:buClr>
              <a:buFont typeface="Century Gothic" panose="020B0502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solidFill>
                  <a:srgbClr val="DC3B0F"/>
                </a:solidFill>
                <a:latin typeface="Franklin Gothic Demi" panose="020B0703020102020204" pitchFamily="34" charset="0"/>
                <a:ea typeface="MS PGothic" pitchFamily="34" charset="-128"/>
              </a:rPr>
              <a:t>GOALS</a:t>
            </a:r>
          </a:p>
        </p:txBody>
      </p:sp>
      <p:sp>
        <p:nvSpPr>
          <p:cNvPr id="14" name="Content Placeholder 2"/>
          <p:cNvSpPr txBox="1">
            <a:spLocks/>
          </p:cNvSpPr>
          <p:nvPr/>
        </p:nvSpPr>
        <p:spPr>
          <a:xfrm>
            <a:off x="2063552" y="2492896"/>
            <a:ext cx="2052228" cy="13681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DC3B0F"/>
              </a:buClr>
              <a:buFont typeface="Arial" pitchFamily="34" charset="0"/>
              <a:buChar char="•"/>
              <a:defRPr sz="3400" kern="1200">
                <a:solidFill>
                  <a:schemeClr val="accent3"/>
                </a:solidFill>
                <a:latin typeface="Franklin Gothic Book" panose="020B0503020102020204" pitchFamily="34" charset="0"/>
                <a:ea typeface="+mn-ea"/>
                <a:cs typeface="+mn-cs"/>
              </a:defRPr>
            </a:lvl1pPr>
            <a:lvl2pPr marL="742950" indent="-285750" algn="l" defTabSz="914400" rtl="0" eaLnBrk="1" latinLnBrk="0" hangingPunct="1">
              <a:spcBef>
                <a:spcPct val="20000"/>
              </a:spcBef>
              <a:buClr>
                <a:schemeClr val="bg2"/>
              </a:buClr>
              <a:buFont typeface="Arial"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Clr>
                <a:schemeClr val="tx2"/>
              </a:buClr>
              <a:buFont typeface="Century Gothic" panose="020B0502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9538" indent="-109538"/>
            <a:r>
              <a:rPr lang="en-US" sz="1600" dirty="0">
                <a:solidFill>
                  <a:schemeClr val="accent1"/>
                </a:solidFill>
                <a:ea typeface="MS PGothic" pitchFamily="34" charset="-128"/>
              </a:rPr>
              <a:t>Produce an immune response?</a:t>
            </a:r>
          </a:p>
          <a:p>
            <a:pPr marL="109538" indent="-109538"/>
            <a:r>
              <a:rPr lang="en-US" sz="1600" dirty="0">
                <a:solidFill>
                  <a:schemeClr val="accent1"/>
                </a:solidFill>
                <a:ea typeface="MS PGothic" pitchFamily="34" charset="-128"/>
              </a:rPr>
              <a:t>Protect after viral challenge?</a:t>
            </a:r>
          </a:p>
        </p:txBody>
      </p:sp>
      <p:sp>
        <p:nvSpPr>
          <p:cNvPr id="15" name="TextBox 14"/>
          <p:cNvSpPr txBox="1"/>
          <p:nvPr/>
        </p:nvSpPr>
        <p:spPr>
          <a:xfrm>
            <a:off x="2567608" y="3992614"/>
            <a:ext cx="1800200" cy="381800"/>
          </a:xfrm>
          <a:prstGeom prst="rect">
            <a:avLst/>
          </a:prstGeom>
          <a:ln>
            <a:noFill/>
          </a:ln>
        </p:spPr>
        <p:txBody>
          <a:bodyPr vert="horz" wrap="none" lIns="91440" tIns="45720" rIns="91440" bIns="45720" rtlCol="0">
            <a:normAutofit/>
          </a:bodyPr>
          <a:lstStyle/>
          <a:p>
            <a:pPr algn="ctr"/>
            <a:r>
              <a:rPr lang="en-US" sz="1600" dirty="0">
                <a:solidFill>
                  <a:schemeClr val="bg1"/>
                </a:solidFill>
                <a:latin typeface="Franklin Gothic Medium" panose="020B0603020102020204" pitchFamily="34" charset="0"/>
              </a:rPr>
              <a:t>PRECLINICAL</a:t>
            </a:r>
          </a:p>
        </p:txBody>
      </p:sp>
      <p:sp>
        <p:nvSpPr>
          <p:cNvPr id="16" name="TextBox 15"/>
          <p:cNvSpPr txBox="1"/>
          <p:nvPr/>
        </p:nvSpPr>
        <p:spPr>
          <a:xfrm>
            <a:off x="4295800" y="3992614"/>
            <a:ext cx="1800200" cy="381800"/>
          </a:xfrm>
          <a:prstGeom prst="rect">
            <a:avLst/>
          </a:prstGeom>
          <a:ln>
            <a:noFill/>
          </a:ln>
        </p:spPr>
        <p:txBody>
          <a:bodyPr vert="horz" wrap="none" lIns="91440" tIns="45720" rIns="91440" bIns="45720" rtlCol="0">
            <a:normAutofit/>
          </a:bodyPr>
          <a:lstStyle/>
          <a:p>
            <a:pPr algn="ctr"/>
            <a:r>
              <a:rPr lang="en-US" sz="1600" dirty="0">
                <a:solidFill>
                  <a:schemeClr val="bg1"/>
                </a:solidFill>
                <a:latin typeface="Franklin Gothic Medium" panose="020B0603020102020204" pitchFamily="34" charset="0"/>
              </a:rPr>
              <a:t>PHASE I</a:t>
            </a:r>
          </a:p>
        </p:txBody>
      </p:sp>
      <p:sp>
        <p:nvSpPr>
          <p:cNvPr id="17" name="TextBox 16"/>
          <p:cNvSpPr txBox="1"/>
          <p:nvPr/>
        </p:nvSpPr>
        <p:spPr>
          <a:xfrm>
            <a:off x="6168008" y="3992614"/>
            <a:ext cx="1800200" cy="381800"/>
          </a:xfrm>
          <a:prstGeom prst="rect">
            <a:avLst/>
          </a:prstGeom>
          <a:ln>
            <a:noFill/>
          </a:ln>
        </p:spPr>
        <p:txBody>
          <a:bodyPr vert="horz" wrap="none" lIns="91440" tIns="45720" rIns="91440" bIns="45720" rtlCol="0">
            <a:normAutofit/>
          </a:bodyPr>
          <a:lstStyle/>
          <a:p>
            <a:pPr algn="ctr"/>
            <a:r>
              <a:rPr lang="en-US" sz="1600" dirty="0">
                <a:solidFill>
                  <a:schemeClr val="bg1"/>
                </a:solidFill>
                <a:latin typeface="Franklin Gothic Medium" panose="020B0603020102020204" pitchFamily="34" charset="0"/>
              </a:rPr>
              <a:t>PHASE II</a:t>
            </a:r>
          </a:p>
        </p:txBody>
      </p:sp>
      <p:sp>
        <p:nvSpPr>
          <p:cNvPr id="18" name="TextBox 17"/>
          <p:cNvSpPr txBox="1"/>
          <p:nvPr/>
        </p:nvSpPr>
        <p:spPr>
          <a:xfrm>
            <a:off x="8040216" y="3992614"/>
            <a:ext cx="1800200" cy="381800"/>
          </a:xfrm>
          <a:prstGeom prst="rect">
            <a:avLst/>
          </a:prstGeom>
          <a:ln>
            <a:noFill/>
          </a:ln>
        </p:spPr>
        <p:txBody>
          <a:bodyPr vert="horz" wrap="none" lIns="91440" tIns="45720" rIns="91440" bIns="45720" rtlCol="0">
            <a:normAutofit/>
          </a:bodyPr>
          <a:lstStyle/>
          <a:p>
            <a:pPr algn="ctr"/>
            <a:r>
              <a:rPr lang="en-US" sz="1600" dirty="0">
                <a:solidFill>
                  <a:schemeClr val="bg1"/>
                </a:solidFill>
                <a:latin typeface="Franklin Gothic Medium" panose="020B0603020102020204" pitchFamily="34" charset="0"/>
              </a:rPr>
              <a:t>PHASE III</a:t>
            </a:r>
          </a:p>
        </p:txBody>
      </p:sp>
      <p:sp>
        <p:nvSpPr>
          <p:cNvPr id="19" name="Content Placeholder 2"/>
          <p:cNvSpPr txBox="1">
            <a:spLocks/>
          </p:cNvSpPr>
          <p:nvPr/>
        </p:nvSpPr>
        <p:spPr>
          <a:xfrm>
            <a:off x="4223792" y="2204864"/>
            <a:ext cx="1656184" cy="13681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DC3B0F"/>
              </a:buClr>
              <a:buFont typeface="Arial" pitchFamily="34" charset="0"/>
              <a:buChar char="•"/>
              <a:defRPr sz="3400" kern="1200">
                <a:solidFill>
                  <a:schemeClr val="accent3"/>
                </a:solidFill>
                <a:latin typeface="Franklin Gothic Book" panose="020B0503020102020204" pitchFamily="34" charset="0"/>
                <a:ea typeface="+mn-ea"/>
                <a:cs typeface="+mn-cs"/>
              </a:defRPr>
            </a:lvl1pPr>
            <a:lvl2pPr marL="742950" indent="-285750" algn="l" defTabSz="914400" rtl="0" eaLnBrk="1" latinLnBrk="0" hangingPunct="1">
              <a:spcBef>
                <a:spcPct val="20000"/>
              </a:spcBef>
              <a:buClr>
                <a:schemeClr val="bg2"/>
              </a:buClr>
              <a:buFont typeface="Arial"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Clr>
                <a:schemeClr val="tx2"/>
              </a:buClr>
              <a:buFont typeface="Century Gothic" panose="020B0502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9538" indent="-109538"/>
            <a:r>
              <a:rPr lang="en-US" sz="1600" dirty="0">
                <a:solidFill>
                  <a:schemeClr val="accent1"/>
                </a:solidFill>
                <a:ea typeface="MS PGothic" pitchFamily="34" charset="-128"/>
              </a:rPr>
              <a:t>Safe?</a:t>
            </a:r>
          </a:p>
          <a:p>
            <a:pPr marL="109538" indent="-109538"/>
            <a:r>
              <a:rPr lang="en-US" sz="1600" dirty="0">
                <a:solidFill>
                  <a:schemeClr val="accent1"/>
                </a:solidFill>
                <a:ea typeface="MS PGothic" pitchFamily="34" charset="-128"/>
              </a:rPr>
              <a:t>Immune response</a:t>
            </a:r>
            <a:r>
              <a:rPr lang="en-US" sz="1600" dirty="0">
                <a:ea typeface="MS PGothic" pitchFamily="34" charset="-128"/>
              </a:rPr>
              <a:t>?</a:t>
            </a:r>
          </a:p>
        </p:txBody>
      </p:sp>
      <p:sp>
        <p:nvSpPr>
          <p:cNvPr id="20" name="Content Placeholder 2"/>
          <p:cNvSpPr txBox="1">
            <a:spLocks/>
          </p:cNvSpPr>
          <p:nvPr/>
        </p:nvSpPr>
        <p:spPr>
          <a:xfrm>
            <a:off x="5663952" y="1772816"/>
            <a:ext cx="2088232" cy="13681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DC3B0F"/>
              </a:buClr>
              <a:buFont typeface="Arial" pitchFamily="34" charset="0"/>
              <a:buChar char="•"/>
              <a:defRPr sz="3400" kern="1200">
                <a:solidFill>
                  <a:schemeClr val="accent3"/>
                </a:solidFill>
                <a:latin typeface="Franklin Gothic Book" panose="020B0503020102020204" pitchFamily="34" charset="0"/>
                <a:ea typeface="+mn-ea"/>
                <a:cs typeface="+mn-cs"/>
              </a:defRPr>
            </a:lvl1pPr>
            <a:lvl2pPr marL="742950" indent="-285750" algn="l" defTabSz="914400" rtl="0" eaLnBrk="1" latinLnBrk="0" hangingPunct="1">
              <a:spcBef>
                <a:spcPct val="20000"/>
              </a:spcBef>
              <a:buClr>
                <a:schemeClr val="bg2"/>
              </a:buClr>
              <a:buFont typeface="Arial"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Clr>
                <a:schemeClr val="tx2"/>
              </a:buClr>
              <a:buFont typeface="Century Gothic" panose="020B0502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9538" indent="-109538"/>
            <a:r>
              <a:rPr lang="en-US" sz="1600" dirty="0">
                <a:solidFill>
                  <a:schemeClr val="accent1"/>
                </a:solidFill>
                <a:ea typeface="MS PGothic" pitchFamily="34" charset="-128"/>
              </a:rPr>
              <a:t>Best dose?</a:t>
            </a:r>
          </a:p>
          <a:p>
            <a:pPr marL="109538" indent="-109538"/>
            <a:r>
              <a:rPr lang="en-US" sz="1600" dirty="0">
                <a:solidFill>
                  <a:schemeClr val="accent1"/>
                </a:solidFill>
                <a:ea typeface="MS PGothic" pitchFamily="34" charset="-128"/>
              </a:rPr>
              <a:t>Safe?</a:t>
            </a:r>
          </a:p>
          <a:p>
            <a:pPr marL="109538" indent="-109538"/>
            <a:r>
              <a:rPr lang="en-US" sz="1600" dirty="0">
                <a:solidFill>
                  <a:schemeClr val="accent1"/>
                </a:solidFill>
                <a:ea typeface="MS PGothic" pitchFamily="34" charset="-128"/>
              </a:rPr>
              <a:t>How much of an immune response?</a:t>
            </a:r>
          </a:p>
        </p:txBody>
      </p:sp>
      <p:sp>
        <p:nvSpPr>
          <p:cNvPr id="21" name="Content Placeholder 2"/>
          <p:cNvSpPr txBox="1">
            <a:spLocks/>
          </p:cNvSpPr>
          <p:nvPr/>
        </p:nvSpPr>
        <p:spPr>
          <a:xfrm>
            <a:off x="7644172" y="1628800"/>
            <a:ext cx="2484276" cy="13681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DC3B0F"/>
              </a:buClr>
              <a:buFont typeface="Arial" pitchFamily="34" charset="0"/>
              <a:buChar char="•"/>
              <a:defRPr sz="3400" kern="1200">
                <a:solidFill>
                  <a:schemeClr val="accent3"/>
                </a:solidFill>
                <a:latin typeface="Franklin Gothic Book" panose="020B0503020102020204" pitchFamily="34" charset="0"/>
                <a:ea typeface="+mn-ea"/>
                <a:cs typeface="+mn-cs"/>
              </a:defRPr>
            </a:lvl1pPr>
            <a:lvl2pPr marL="742950" indent="-285750" algn="l" defTabSz="914400" rtl="0" eaLnBrk="1" latinLnBrk="0" hangingPunct="1">
              <a:spcBef>
                <a:spcPct val="20000"/>
              </a:spcBef>
              <a:buClr>
                <a:schemeClr val="bg2"/>
              </a:buClr>
              <a:buFont typeface="Arial"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Clr>
                <a:schemeClr val="tx2"/>
              </a:buClr>
              <a:buFont typeface="Century Gothic" panose="020B0502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9538" indent="-109538"/>
            <a:r>
              <a:rPr lang="en-US" sz="1600" dirty="0">
                <a:solidFill>
                  <a:schemeClr val="accent1"/>
                </a:solidFill>
                <a:ea typeface="MS PGothic" pitchFamily="34" charset="-128"/>
              </a:rPr>
              <a:t>Does it work to prevent HIV?</a:t>
            </a:r>
          </a:p>
        </p:txBody>
      </p:sp>
      <p:sp>
        <p:nvSpPr>
          <p:cNvPr id="22" name="Content Placeholder 2"/>
          <p:cNvSpPr txBox="1">
            <a:spLocks/>
          </p:cNvSpPr>
          <p:nvPr/>
        </p:nvSpPr>
        <p:spPr>
          <a:xfrm>
            <a:off x="5123892" y="5661248"/>
            <a:ext cx="2412268"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DC3B0F"/>
              </a:buClr>
              <a:buFont typeface="Arial" pitchFamily="34" charset="0"/>
              <a:buChar char="•"/>
              <a:defRPr sz="3400" kern="1200">
                <a:solidFill>
                  <a:schemeClr val="accent3"/>
                </a:solidFill>
                <a:latin typeface="Franklin Gothic Book" panose="020B0503020102020204" pitchFamily="34" charset="0"/>
                <a:ea typeface="+mn-ea"/>
                <a:cs typeface="+mn-cs"/>
              </a:defRPr>
            </a:lvl1pPr>
            <a:lvl2pPr marL="742950" indent="-285750" algn="l" defTabSz="914400" rtl="0" eaLnBrk="1" latinLnBrk="0" hangingPunct="1">
              <a:spcBef>
                <a:spcPct val="20000"/>
              </a:spcBef>
              <a:buClr>
                <a:schemeClr val="bg2"/>
              </a:buClr>
              <a:buFont typeface="Arial"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Clr>
                <a:schemeClr val="tx2"/>
              </a:buClr>
              <a:buFont typeface="Century Gothic" panose="020B0502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solidFill>
                  <a:srgbClr val="DC3B0F"/>
                </a:solidFill>
                <a:latin typeface="Franklin Gothic Demi" panose="020B0703020102020204" pitchFamily="34" charset="0"/>
                <a:ea typeface="MS PGothic" pitchFamily="34" charset="-128"/>
              </a:rPr>
              <a:t>PARTICIPANTS</a:t>
            </a:r>
          </a:p>
        </p:txBody>
      </p:sp>
      <p:sp>
        <p:nvSpPr>
          <p:cNvPr id="24" name="TextBox 23"/>
          <p:cNvSpPr txBox="1"/>
          <p:nvPr/>
        </p:nvSpPr>
        <p:spPr>
          <a:xfrm>
            <a:off x="6103082" y="5231566"/>
            <a:ext cx="1800200" cy="381800"/>
          </a:xfrm>
          <a:prstGeom prst="rect">
            <a:avLst/>
          </a:prstGeom>
          <a:ln>
            <a:noFill/>
          </a:ln>
        </p:spPr>
        <p:txBody>
          <a:bodyPr vert="horz" wrap="none" lIns="91440" tIns="45720" rIns="91440" bIns="45720" rtlCol="0">
            <a:normAutofit/>
          </a:bodyPr>
          <a:lstStyle/>
          <a:p>
            <a:pPr algn="ctr"/>
            <a:r>
              <a:rPr lang="en-US" sz="1600" dirty="0">
                <a:latin typeface="Franklin Gothic Medium" panose="020B0603020102020204" pitchFamily="34" charset="0"/>
              </a:rPr>
              <a:t>200-400 PEOPLE</a:t>
            </a:r>
          </a:p>
        </p:txBody>
      </p:sp>
      <p:sp>
        <p:nvSpPr>
          <p:cNvPr id="25" name="TextBox 24"/>
          <p:cNvSpPr txBox="1"/>
          <p:nvPr/>
        </p:nvSpPr>
        <p:spPr>
          <a:xfrm>
            <a:off x="4165949" y="4871526"/>
            <a:ext cx="1800200" cy="381800"/>
          </a:xfrm>
          <a:prstGeom prst="rect">
            <a:avLst/>
          </a:prstGeom>
          <a:ln>
            <a:noFill/>
          </a:ln>
        </p:spPr>
        <p:txBody>
          <a:bodyPr vert="horz" wrap="none" lIns="91440" tIns="45720" rIns="91440" bIns="45720" rtlCol="0">
            <a:normAutofit/>
          </a:bodyPr>
          <a:lstStyle/>
          <a:p>
            <a:pPr algn="ctr"/>
            <a:r>
              <a:rPr lang="en-US" sz="1600" dirty="0">
                <a:latin typeface="Franklin Gothic Medium" panose="020B0603020102020204" pitchFamily="34" charset="0"/>
              </a:rPr>
              <a:t>30-50 PEOPLE</a:t>
            </a:r>
          </a:p>
        </p:txBody>
      </p:sp>
      <p:sp>
        <p:nvSpPr>
          <p:cNvPr id="26" name="TextBox 25"/>
          <p:cNvSpPr txBox="1"/>
          <p:nvPr/>
        </p:nvSpPr>
        <p:spPr>
          <a:xfrm>
            <a:off x="2228816" y="4493622"/>
            <a:ext cx="1800200" cy="381800"/>
          </a:xfrm>
          <a:prstGeom prst="rect">
            <a:avLst/>
          </a:prstGeom>
          <a:ln>
            <a:noFill/>
          </a:ln>
        </p:spPr>
        <p:txBody>
          <a:bodyPr vert="horz" wrap="none" lIns="91440" tIns="45720" rIns="91440" bIns="45720" rtlCol="0">
            <a:normAutofit/>
          </a:bodyPr>
          <a:lstStyle/>
          <a:p>
            <a:pPr algn="ctr"/>
            <a:r>
              <a:rPr lang="en-US" sz="1600" dirty="0">
                <a:latin typeface="Franklin Gothic Medium" panose="020B0603020102020204" pitchFamily="34" charset="0"/>
              </a:rPr>
              <a:t>ANIMALS</a:t>
            </a:r>
          </a:p>
        </p:txBody>
      </p:sp>
      <p:sp>
        <p:nvSpPr>
          <p:cNvPr id="27" name="TextBox 26"/>
          <p:cNvSpPr txBox="1"/>
          <p:nvPr/>
        </p:nvSpPr>
        <p:spPr>
          <a:xfrm>
            <a:off x="8040216" y="5613366"/>
            <a:ext cx="1800200" cy="381800"/>
          </a:xfrm>
          <a:prstGeom prst="rect">
            <a:avLst/>
          </a:prstGeom>
          <a:ln>
            <a:noFill/>
          </a:ln>
        </p:spPr>
        <p:txBody>
          <a:bodyPr vert="horz" wrap="none" lIns="91440" tIns="45720" rIns="91440" bIns="45720" rtlCol="0">
            <a:normAutofit/>
          </a:bodyPr>
          <a:lstStyle/>
          <a:p>
            <a:pPr algn="ctr"/>
            <a:r>
              <a:rPr lang="en-US" sz="1600" dirty="0">
                <a:latin typeface="Franklin Gothic Medium" panose="020B0603020102020204" pitchFamily="34" charset="0"/>
              </a:rPr>
              <a:t>3000-5000 PEOPLE</a:t>
            </a:r>
          </a:p>
        </p:txBody>
      </p:sp>
    </p:spTree>
    <p:extLst>
      <p:ext uri="{BB962C8B-B14F-4D97-AF65-F5344CB8AC3E}">
        <p14:creationId xmlns:p14="http://schemas.microsoft.com/office/powerpoint/2010/main" val="2548479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687632" y="4437113"/>
            <a:ext cx="960096" cy="1687324"/>
          </a:xfrm>
          <a:prstGeom prst="rect">
            <a:avLst/>
          </a:prstGeom>
        </p:spPr>
      </p:pic>
      <p:pic>
        <p:nvPicPr>
          <p:cNvPr id="21" name="Picture 20"/>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939782" y="4372317"/>
            <a:ext cx="1804291" cy="1687324"/>
          </a:xfrm>
          <a:prstGeom prst="rect">
            <a:avLst/>
          </a:prstGeom>
        </p:spPr>
      </p:pic>
      <p:pic>
        <p:nvPicPr>
          <p:cNvPr id="22" name="Picture 21"/>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789381" y="3968645"/>
            <a:ext cx="2013798" cy="2494668"/>
          </a:xfrm>
          <a:prstGeom prst="rect">
            <a:avLst/>
          </a:prstGeom>
        </p:spPr>
      </p:pic>
      <p:sp>
        <p:nvSpPr>
          <p:cNvPr id="2" name="Title 1"/>
          <p:cNvSpPr>
            <a:spLocks noGrp="1"/>
          </p:cNvSpPr>
          <p:nvPr>
            <p:ph type="title"/>
          </p:nvPr>
        </p:nvSpPr>
        <p:spPr>
          <a:xfrm>
            <a:off x="874204" y="406904"/>
            <a:ext cx="10515600" cy="391455"/>
          </a:xfrm>
        </p:spPr>
        <p:txBody>
          <a:bodyPr>
            <a:normAutofit fontScale="90000"/>
          </a:bodyPr>
          <a:lstStyle/>
          <a:p>
            <a:r>
              <a:rPr lang="en-US" dirty="0"/>
              <a:t>Clinical trials of preventive HIV vaccines will require more people!</a:t>
            </a:r>
          </a:p>
        </p:txBody>
      </p:sp>
      <p:sp>
        <p:nvSpPr>
          <p:cNvPr id="3" name="Content Placeholder 2"/>
          <p:cNvSpPr>
            <a:spLocks noGrp="1"/>
          </p:cNvSpPr>
          <p:nvPr>
            <p:ph idx="1"/>
          </p:nvPr>
        </p:nvSpPr>
        <p:spPr>
          <a:xfrm>
            <a:off x="2135560" y="2532038"/>
            <a:ext cx="2448272" cy="1905075"/>
          </a:xfrm>
        </p:spPr>
        <p:txBody>
          <a:bodyPr vert="horz" lIns="91440" tIns="45720" rIns="91440" bIns="45720" rtlCol="0">
            <a:noAutofit/>
          </a:bodyPr>
          <a:lstStyle/>
          <a:p>
            <a:pPr marL="0" indent="0">
              <a:buNone/>
            </a:pPr>
            <a:r>
              <a:rPr lang="en-US" sz="2000" dirty="0">
                <a:solidFill>
                  <a:schemeClr val="accent1"/>
                </a:solidFill>
                <a:latin typeface="Franklin Gothic Demi" panose="020B0703020102020204" pitchFamily="34" charset="0"/>
                <a:ea typeface="MS PGothic" pitchFamily="34" charset="-128"/>
              </a:rPr>
              <a:t>12 to 18 months</a:t>
            </a:r>
          </a:p>
          <a:p>
            <a:pPr marL="0" indent="0">
              <a:buNone/>
            </a:pPr>
            <a:r>
              <a:rPr lang="en-US" sz="2000" dirty="0">
                <a:solidFill>
                  <a:schemeClr val="accent1"/>
                </a:solidFill>
                <a:ea typeface="MS PGothic" pitchFamily="34" charset="-128"/>
              </a:rPr>
              <a:t>Small group of healthy, HIV-negative participants to test safety</a:t>
            </a:r>
          </a:p>
        </p:txBody>
      </p:sp>
      <p:sp>
        <p:nvSpPr>
          <p:cNvPr id="6" name="Content Placeholder 2"/>
          <p:cNvSpPr txBox="1">
            <a:spLocks/>
          </p:cNvSpPr>
          <p:nvPr/>
        </p:nvSpPr>
        <p:spPr>
          <a:xfrm>
            <a:off x="4871864" y="2532038"/>
            <a:ext cx="2520280" cy="1905075"/>
          </a:xfrm>
          <a:prstGeom prst="rect">
            <a:avLst/>
          </a:prstGeom>
        </p:spPr>
        <p:txBody>
          <a:bodyPr vert="horz" lIns="91440" tIns="45720" rIns="91440" bIns="45720" rtlCol="0">
            <a:noAutofit/>
          </a:bodyPr>
          <a:lstStyle>
            <a:lvl1pPr indent="0">
              <a:spcBef>
                <a:spcPct val="20000"/>
              </a:spcBef>
              <a:buClr>
                <a:srgbClr val="DC3B0F"/>
              </a:buClr>
              <a:buFont typeface="Arial" pitchFamily="34" charset="0"/>
              <a:buNone/>
              <a:defRPr sz="2000">
                <a:solidFill>
                  <a:schemeClr val="accent3"/>
                </a:solidFill>
                <a:latin typeface="Franklin Gothic Book" panose="020B0503020102020204" pitchFamily="34" charset="0"/>
                <a:ea typeface="MS PGothic" pitchFamily="34" charset="-128"/>
              </a:defRPr>
            </a:lvl1pPr>
            <a:lvl2pPr marL="742950" indent="-285750">
              <a:spcBef>
                <a:spcPct val="20000"/>
              </a:spcBef>
              <a:buClr>
                <a:schemeClr val="bg2"/>
              </a:buClr>
              <a:buFont typeface="Arial" pitchFamily="34" charset="0"/>
              <a:buChar char="•"/>
              <a:defRPr sz="2800">
                <a:latin typeface="Franklin Gothic Book" panose="020B0503020102020204" pitchFamily="34" charset="0"/>
              </a:defRPr>
            </a:lvl2pPr>
            <a:lvl3pPr marL="1143000" indent="-228600">
              <a:spcBef>
                <a:spcPct val="20000"/>
              </a:spcBef>
              <a:buClr>
                <a:schemeClr val="tx2"/>
              </a:buClr>
              <a:buFont typeface="Arial" pitchFamily="34" charset="0"/>
              <a:buChar char="•"/>
              <a:defRPr sz="2400">
                <a:latin typeface="Franklin Gothic Book" panose="020B0503020102020204" pitchFamily="34" charset="0"/>
              </a:defRPr>
            </a:lvl3pPr>
            <a:lvl4pPr marL="1600200" indent="-228600">
              <a:spcBef>
                <a:spcPct val="20000"/>
              </a:spcBef>
              <a:buClr>
                <a:schemeClr val="accent4"/>
              </a:buClr>
              <a:buFont typeface="Arial" pitchFamily="34" charset="0"/>
              <a:buChar char="•"/>
              <a:defRPr sz="2000">
                <a:latin typeface="Franklin Gothic Book" panose="020B0503020102020204" pitchFamily="34" charset="0"/>
              </a:defRPr>
            </a:lvl4pPr>
            <a:lvl5pPr marL="2057400" indent="-228600">
              <a:spcBef>
                <a:spcPct val="20000"/>
              </a:spcBef>
              <a:buClr>
                <a:schemeClr val="tx2"/>
              </a:buClr>
              <a:buFont typeface="Century Gothic" panose="020B0502020202020204" pitchFamily="34" charset="0"/>
              <a:buChar char="−"/>
              <a:defRPr sz="2000">
                <a:latin typeface="Franklin Gothic Book" panose="020B0503020102020204"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solidFill>
                  <a:schemeClr val="accent1"/>
                </a:solidFill>
                <a:latin typeface="Franklin Gothic Demi" panose="020B0703020102020204" pitchFamily="34" charset="0"/>
              </a:rPr>
              <a:t>Up to 2 years</a:t>
            </a:r>
          </a:p>
          <a:p>
            <a:r>
              <a:rPr lang="en-US" dirty="0">
                <a:solidFill>
                  <a:schemeClr val="accent1"/>
                </a:solidFill>
              </a:rPr>
              <a:t>Hundreds of HIV-negative participants to test safety and immune responses</a:t>
            </a:r>
          </a:p>
        </p:txBody>
      </p:sp>
      <p:sp>
        <p:nvSpPr>
          <p:cNvPr id="7" name="Content Placeholder 2"/>
          <p:cNvSpPr txBox="1">
            <a:spLocks/>
          </p:cNvSpPr>
          <p:nvPr/>
        </p:nvSpPr>
        <p:spPr>
          <a:xfrm>
            <a:off x="7536160" y="2532037"/>
            <a:ext cx="2448272" cy="1905075"/>
          </a:xfrm>
          <a:prstGeom prst="rect">
            <a:avLst/>
          </a:prstGeom>
        </p:spPr>
        <p:txBody>
          <a:bodyPr vert="horz" lIns="91440" tIns="45720" rIns="91440" bIns="45720" rtlCol="0">
            <a:noAutofit/>
          </a:bodyPr>
          <a:lstStyle>
            <a:defPPr>
              <a:defRPr lang="bg-BG"/>
            </a:defPPr>
            <a:lvl1pPr indent="0">
              <a:spcBef>
                <a:spcPct val="20000"/>
              </a:spcBef>
              <a:buClr>
                <a:srgbClr val="DC3B0F"/>
              </a:buClr>
              <a:buFont typeface="Arial" pitchFamily="34" charset="0"/>
              <a:buNone/>
              <a:defRPr sz="2000">
                <a:solidFill>
                  <a:schemeClr val="accent3"/>
                </a:solidFill>
                <a:latin typeface="Franklin Gothic Book" panose="020B0503020102020204" pitchFamily="34" charset="0"/>
                <a:ea typeface="MS PGothic" pitchFamily="34" charset="-128"/>
              </a:defRPr>
            </a:lvl1pPr>
            <a:lvl2pPr marL="742950" indent="-285750">
              <a:spcBef>
                <a:spcPct val="20000"/>
              </a:spcBef>
              <a:buClr>
                <a:schemeClr val="bg2"/>
              </a:buClr>
              <a:buFont typeface="Arial" pitchFamily="34" charset="0"/>
              <a:buChar char="•"/>
              <a:defRPr sz="2800">
                <a:latin typeface="Franklin Gothic Book" panose="020B0503020102020204" pitchFamily="34" charset="0"/>
              </a:defRPr>
            </a:lvl2pPr>
            <a:lvl3pPr marL="1143000" indent="-228600">
              <a:spcBef>
                <a:spcPct val="20000"/>
              </a:spcBef>
              <a:buClr>
                <a:schemeClr val="tx2"/>
              </a:buClr>
              <a:buFont typeface="Arial" pitchFamily="34" charset="0"/>
              <a:buChar char="•"/>
              <a:defRPr sz="2400">
                <a:latin typeface="Franklin Gothic Book" panose="020B0503020102020204" pitchFamily="34" charset="0"/>
              </a:defRPr>
            </a:lvl3pPr>
            <a:lvl4pPr marL="1600200" indent="-228600">
              <a:spcBef>
                <a:spcPct val="20000"/>
              </a:spcBef>
              <a:buClr>
                <a:schemeClr val="accent4"/>
              </a:buClr>
              <a:buFont typeface="Arial" pitchFamily="34" charset="0"/>
              <a:buChar char="•"/>
              <a:defRPr sz="2000">
                <a:latin typeface="Franklin Gothic Book" panose="020B0503020102020204" pitchFamily="34" charset="0"/>
              </a:defRPr>
            </a:lvl4pPr>
            <a:lvl5pPr marL="2057400" indent="-228600">
              <a:spcBef>
                <a:spcPct val="20000"/>
              </a:spcBef>
              <a:buClr>
                <a:schemeClr val="tx2"/>
              </a:buClr>
              <a:buFont typeface="Century Gothic" panose="020B0502020202020204" pitchFamily="34" charset="0"/>
              <a:buChar char="−"/>
              <a:defRPr sz="2000">
                <a:latin typeface="Franklin Gothic Book" panose="020B0503020102020204"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solidFill>
                  <a:schemeClr val="accent1"/>
                </a:solidFill>
                <a:latin typeface="Franklin Gothic Demi" panose="020B0703020102020204" pitchFamily="34" charset="0"/>
              </a:rPr>
              <a:t>3 to 4 years</a:t>
            </a:r>
          </a:p>
          <a:p>
            <a:pPr>
              <a:spcBef>
                <a:spcPts val="0"/>
              </a:spcBef>
            </a:pPr>
            <a:r>
              <a:rPr lang="en-US" dirty="0">
                <a:solidFill>
                  <a:schemeClr val="accent1"/>
                </a:solidFill>
              </a:rPr>
              <a:t>Thousands of </a:t>
            </a:r>
          </a:p>
          <a:p>
            <a:pPr>
              <a:spcBef>
                <a:spcPts val="0"/>
              </a:spcBef>
            </a:pPr>
            <a:r>
              <a:rPr lang="en-US" dirty="0">
                <a:solidFill>
                  <a:schemeClr val="accent1"/>
                </a:solidFill>
              </a:rPr>
              <a:t>participants at higher risk, to test safety and efficacy</a:t>
            </a:r>
          </a:p>
        </p:txBody>
      </p:sp>
      <p:grpSp>
        <p:nvGrpSpPr>
          <p:cNvPr id="16" name="Group 15"/>
          <p:cNvGrpSpPr/>
          <p:nvPr/>
        </p:nvGrpSpPr>
        <p:grpSpPr>
          <a:xfrm>
            <a:off x="2135560" y="1700808"/>
            <a:ext cx="7992888" cy="792088"/>
            <a:chOff x="467544" y="1315368"/>
            <a:chExt cx="7992888" cy="792088"/>
          </a:xfrm>
        </p:grpSpPr>
        <p:grpSp>
          <p:nvGrpSpPr>
            <p:cNvPr id="10" name="Group 9"/>
            <p:cNvGrpSpPr/>
            <p:nvPr/>
          </p:nvGrpSpPr>
          <p:grpSpPr>
            <a:xfrm>
              <a:off x="467544" y="1315368"/>
              <a:ext cx="7992888" cy="792088"/>
              <a:chOff x="467544" y="1315368"/>
              <a:chExt cx="7992888" cy="792088"/>
            </a:xfrm>
          </p:grpSpPr>
          <p:sp>
            <p:nvSpPr>
              <p:cNvPr id="13" name="Pentagon 12"/>
              <p:cNvSpPr/>
              <p:nvPr/>
            </p:nvSpPr>
            <p:spPr>
              <a:xfrm>
                <a:off x="5220072" y="1401738"/>
                <a:ext cx="3132348" cy="648072"/>
              </a:xfrm>
              <a:prstGeom prst="homePlate">
                <a:avLst/>
              </a:prstGeom>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4" name="Chevron 13"/>
              <p:cNvSpPr/>
              <p:nvPr/>
            </p:nvSpPr>
            <p:spPr>
              <a:xfrm>
                <a:off x="7884368" y="1315368"/>
                <a:ext cx="576064" cy="792088"/>
              </a:xfrm>
              <a:prstGeom prst="chevron">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solidFill>
                    <a:schemeClr val="tx1"/>
                  </a:solidFill>
                </a:endParaRPr>
              </a:p>
            </p:txBody>
          </p:sp>
          <p:sp>
            <p:nvSpPr>
              <p:cNvPr id="11" name="Pentagon 10"/>
              <p:cNvSpPr/>
              <p:nvPr/>
            </p:nvSpPr>
            <p:spPr>
              <a:xfrm>
                <a:off x="2843808" y="1401738"/>
                <a:ext cx="3132348" cy="648072"/>
              </a:xfrm>
              <a:prstGeom prst="homePlate">
                <a:avLst/>
              </a:prstGeom>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2" name="Chevron 11"/>
              <p:cNvSpPr/>
              <p:nvPr/>
            </p:nvSpPr>
            <p:spPr>
              <a:xfrm>
                <a:off x="5508104" y="1315368"/>
                <a:ext cx="576064" cy="792088"/>
              </a:xfrm>
              <a:prstGeom prst="chevron">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solidFill>
                    <a:schemeClr val="tx1"/>
                  </a:solidFill>
                </a:endParaRPr>
              </a:p>
            </p:txBody>
          </p:sp>
          <p:sp>
            <p:nvSpPr>
              <p:cNvPr id="8" name="Pentagon 7"/>
              <p:cNvSpPr/>
              <p:nvPr/>
            </p:nvSpPr>
            <p:spPr>
              <a:xfrm>
                <a:off x="467544" y="1401738"/>
                <a:ext cx="2962430" cy="648072"/>
              </a:xfrm>
              <a:prstGeom prst="homePlate">
                <a:avLst/>
              </a:prstGeom>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9" name="Chevron 8"/>
              <p:cNvSpPr/>
              <p:nvPr/>
            </p:nvSpPr>
            <p:spPr>
              <a:xfrm>
                <a:off x="2843808" y="1315368"/>
                <a:ext cx="576064" cy="792088"/>
              </a:xfrm>
              <a:prstGeom prst="chevron">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solidFill>
                    <a:schemeClr val="tx1"/>
                  </a:solidFill>
                </a:endParaRPr>
              </a:p>
            </p:txBody>
          </p:sp>
        </p:grpSp>
        <p:sp>
          <p:nvSpPr>
            <p:cNvPr id="17" name="TextBox 16"/>
            <p:cNvSpPr txBox="1"/>
            <p:nvPr/>
          </p:nvSpPr>
          <p:spPr>
            <a:xfrm>
              <a:off x="467544" y="1533730"/>
              <a:ext cx="2448272" cy="457200"/>
            </a:xfrm>
            <a:prstGeom prst="rect">
              <a:avLst/>
            </a:prstGeom>
            <a:ln>
              <a:noFill/>
            </a:ln>
          </p:spPr>
          <p:txBody>
            <a:bodyPr vert="horz" wrap="none" lIns="91440" tIns="45720" rIns="91440" bIns="45720" rtlCol="0">
              <a:normAutofit/>
            </a:bodyPr>
            <a:lstStyle/>
            <a:p>
              <a:pPr algn="ctr"/>
              <a:r>
                <a:rPr lang="en-US" dirty="0">
                  <a:solidFill>
                    <a:schemeClr val="bg1"/>
                  </a:solidFill>
                  <a:latin typeface="Franklin Gothic Demi" panose="020B0703020102020204" pitchFamily="34" charset="0"/>
                </a:rPr>
                <a:t>PHASE I</a:t>
              </a:r>
            </a:p>
          </p:txBody>
        </p:sp>
        <p:sp>
          <p:nvSpPr>
            <p:cNvPr id="18" name="TextBox 17"/>
            <p:cNvSpPr txBox="1"/>
            <p:nvPr/>
          </p:nvSpPr>
          <p:spPr>
            <a:xfrm>
              <a:off x="3347864" y="1533730"/>
              <a:ext cx="2448272" cy="457200"/>
            </a:xfrm>
            <a:prstGeom prst="rect">
              <a:avLst/>
            </a:prstGeom>
            <a:ln>
              <a:noFill/>
            </a:ln>
          </p:spPr>
          <p:txBody>
            <a:bodyPr vert="horz" wrap="none" lIns="91440" tIns="45720" rIns="91440" bIns="45720" rtlCol="0">
              <a:normAutofit/>
            </a:bodyPr>
            <a:lstStyle/>
            <a:p>
              <a:pPr algn="ctr"/>
              <a:r>
                <a:rPr lang="en-US" dirty="0">
                  <a:solidFill>
                    <a:schemeClr val="bg1"/>
                  </a:solidFill>
                  <a:latin typeface="Franklin Gothic Demi" panose="020B0703020102020204" pitchFamily="34" charset="0"/>
                </a:rPr>
                <a:t>PHASE II</a:t>
              </a:r>
            </a:p>
          </p:txBody>
        </p:sp>
        <p:sp>
          <p:nvSpPr>
            <p:cNvPr id="19" name="TextBox 18"/>
            <p:cNvSpPr txBox="1"/>
            <p:nvPr/>
          </p:nvSpPr>
          <p:spPr>
            <a:xfrm>
              <a:off x="5796136" y="1533730"/>
              <a:ext cx="2448272" cy="457200"/>
            </a:xfrm>
            <a:prstGeom prst="rect">
              <a:avLst/>
            </a:prstGeom>
            <a:ln>
              <a:noFill/>
            </a:ln>
          </p:spPr>
          <p:txBody>
            <a:bodyPr vert="horz" wrap="none" lIns="91440" tIns="45720" rIns="91440" bIns="45720" rtlCol="0">
              <a:normAutofit/>
            </a:bodyPr>
            <a:lstStyle/>
            <a:p>
              <a:pPr algn="ctr"/>
              <a:r>
                <a:rPr lang="en-US" dirty="0">
                  <a:solidFill>
                    <a:schemeClr val="bg1"/>
                  </a:solidFill>
                  <a:latin typeface="Franklin Gothic Demi" panose="020B0703020102020204" pitchFamily="34" charset="0"/>
                </a:rPr>
                <a:t>PHASE III</a:t>
              </a:r>
            </a:p>
          </p:txBody>
        </p:sp>
      </p:grpSp>
    </p:spTree>
    <p:extLst>
      <p:ext uri="{BB962C8B-B14F-4D97-AF65-F5344CB8AC3E}">
        <p14:creationId xmlns:p14="http://schemas.microsoft.com/office/powerpoint/2010/main" val="3319508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C916A-E2B0-465E-8ABA-E09AED7B31FF}"/>
              </a:ext>
            </a:extLst>
          </p:cNvPr>
          <p:cNvSpPr>
            <a:spLocks noGrp="1"/>
          </p:cNvSpPr>
          <p:nvPr>
            <p:ph type="title"/>
          </p:nvPr>
        </p:nvSpPr>
        <p:spPr/>
        <p:txBody>
          <a:bodyPr>
            <a:normAutofit fontScale="90000"/>
          </a:bodyPr>
          <a:lstStyle/>
          <a:p>
            <a:r>
              <a:rPr lang="en-US" dirty="0">
                <a:latin typeface="Arial"/>
                <a:ea typeface="MS PGothic"/>
                <a:cs typeface="Arial"/>
              </a:rPr>
              <a:t>Comparing COVID-19 and Traditional Vaccine Timelines</a:t>
            </a:r>
            <a:endParaRPr lang="en-US" dirty="0"/>
          </a:p>
        </p:txBody>
      </p:sp>
      <p:sp>
        <p:nvSpPr>
          <p:cNvPr id="3" name="Title 3">
            <a:extLst>
              <a:ext uri="{FF2B5EF4-FFF2-40B4-BE49-F238E27FC236}">
                <a16:creationId xmlns:a16="http://schemas.microsoft.com/office/drawing/2014/main" id="{BB9EF029-4AEE-445E-80C4-8D61D3594B85}"/>
              </a:ext>
            </a:extLst>
          </p:cNvPr>
          <p:cNvSpPr txBox="1">
            <a:spLocks/>
          </p:cNvSpPr>
          <p:nvPr/>
        </p:nvSpPr>
        <p:spPr bwMode="auto">
          <a:xfrm>
            <a:off x="4522149" y="1221500"/>
            <a:ext cx="3489888" cy="40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794" tIns="38397" rIns="76794" bIns="38397" numCol="1" anchor="ctr" anchorCtr="0" compatLnSpc="1">
            <a:prstTxWarp prst="textNoShape">
              <a:avLst/>
            </a:prstTxWarp>
          </a:bodyPr>
          <a:lstStyle>
            <a:defPPr>
              <a:defRPr lang="en-US"/>
            </a:defPPr>
            <a:lvl1pPr algn="l" defTabSz="767429" rtl="0" fontAlgn="base">
              <a:spcBef>
                <a:spcPct val="0"/>
              </a:spcBef>
              <a:spcAft>
                <a:spcPct val="0"/>
              </a:spcAft>
              <a:defRPr sz="1500" kern="1200">
                <a:solidFill>
                  <a:schemeClr val="tx1"/>
                </a:solidFill>
                <a:latin typeface="Lato Light" charset="0"/>
                <a:ea typeface="MS PGothic" pitchFamily="34" charset="-128"/>
                <a:cs typeface="+mn-cs"/>
              </a:defRPr>
            </a:lvl1pPr>
            <a:lvl2pPr marL="383381" indent="-191357" algn="l" defTabSz="767429" rtl="0" fontAlgn="base">
              <a:spcBef>
                <a:spcPct val="0"/>
              </a:spcBef>
              <a:spcAft>
                <a:spcPct val="0"/>
              </a:spcAft>
              <a:defRPr sz="1500" kern="1200">
                <a:solidFill>
                  <a:schemeClr val="tx1"/>
                </a:solidFill>
                <a:latin typeface="Lato Light" charset="0"/>
                <a:ea typeface="MS PGothic" pitchFamily="34" charset="-128"/>
                <a:cs typeface="+mn-cs"/>
              </a:defRPr>
            </a:lvl2pPr>
            <a:lvl3pPr marL="767429" indent="-383381" algn="l" defTabSz="767429" rtl="0" fontAlgn="base">
              <a:spcBef>
                <a:spcPct val="0"/>
              </a:spcBef>
              <a:spcAft>
                <a:spcPct val="0"/>
              </a:spcAft>
              <a:defRPr sz="1500" kern="1200">
                <a:solidFill>
                  <a:schemeClr val="tx1"/>
                </a:solidFill>
                <a:latin typeface="Lato Light" charset="0"/>
                <a:ea typeface="MS PGothic" pitchFamily="34" charset="-128"/>
                <a:cs typeface="+mn-cs"/>
              </a:defRPr>
            </a:lvl3pPr>
            <a:lvl4pPr marL="1151477" indent="-575405" algn="l" defTabSz="767429" rtl="0" fontAlgn="base">
              <a:spcBef>
                <a:spcPct val="0"/>
              </a:spcBef>
              <a:spcAft>
                <a:spcPct val="0"/>
              </a:spcAft>
              <a:defRPr sz="1500" kern="1200">
                <a:solidFill>
                  <a:schemeClr val="tx1"/>
                </a:solidFill>
                <a:latin typeface="Lato Light" charset="0"/>
                <a:ea typeface="MS PGothic" pitchFamily="34" charset="-128"/>
                <a:cs typeface="+mn-cs"/>
              </a:defRPr>
            </a:lvl4pPr>
            <a:lvl5pPr marL="1535525" indent="-767429" algn="l" defTabSz="767429" rtl="0" fontAlgn="base">
              <a:spcBef>
                <a:spcPct val="0"/>
              </a:spcBef>
              <a:spcAft>
                <a:spcPct val="0"/>
              </a:spcAft>
              <a:defRPr sz="1500" kern="1200">
                <a:solidFill>
                  <a:schemeClr val="tx1"/>
                </a:solidFill>
                <a:latin typeface="Lato Light" charset="0"/>
                <a:ea typeface="MS PGothic" pitchFamily="34" charset="-128"/>
                <a:cs typeface="+mn-cs"/>
              </a:defRPr>
            </a:lvl5pPr>
            <a:lvl6pPr marL="960120" algn="l" defTabSz="384048" rtl="0" eaLnBrk="1" latinLnBrk="0" hangingPunct="1">
              <a:defRPr sz="1500" kern="1200">
                <a:solidFill>
                  <a:schemeClr val="tx1"/>
                </a:solidFill>
                <a:latin typeface="Lato Light" charset="0"/>
                <a:ea typeface="MS PGothic" pitchFamily="34" charset="-128"/>
                <a:cs typeface="+mn-cs"/>
              </a:defRPr>
            </a:lvl6pPr>
            <a:lvl7pPr marL="1152144" algn="l" defTabSz="384048" rtl="0" eaLnBrk="1" latinLnBrk="0" hangingPunct="1">
              <a:defRPr sz="1500" kern="1200">
                <a:solidFill>
                  <a:schemeClr val="tx1"/>
                </a:solidFill>
                <a:latin typeface="Lato Light" charset="0"/>
                <a:ea typeface="MS PGothic" pitchFamily="34" charset="-128"/>
                <a:cs typeface="+mn-cs"/>
              </a:defRPr>
            </a:lvl7pPr>
            <a:lvl8pPr marL="1344168" algn="l" defTabSz="384048" rtl="0" eaLnBrk="1" latinLnBrk="0" hangingPunct="1">
              <a:defRPr sz="1500" kern="1200">
                <a:solidFill>
                  <a:schemeClr val="tx1"/>
                </a:solidFill>
                <a:latin typeface="Lato Light" charset="0"/>
                <a:ea typeface="MS PGothic" pitchFamily="34" charset="-128"/>
                <a:cs typeface="+mn-cs"/>
              </a:defRPr>
            </a:lvl8pPr>
            <a:lvl9pPr marL="1536192" algn="l" defTabSz="384048" rtl="0" eaLnBrk="1" latinLnBrk="0" hangingPunct="1">
              <a:defRPr sz="1500" kern="1200">
                <a:solidFill>
                  <a:schemeClr val="tx1"/>
                </a:solidFill>
                <a:latin typeface="Lato Light" charset="0"/>
                <a:ea typeface="MS PGothic" pitchFamily="34" charset="-128"/>
                <a:cs typeface="+mn-cs"/>
              </a:defRPr>
            </a:lvl9pPr>
          </a:lstStyle>
          <a:p>
            <a:pPr algn="ctr"/>
            <a:r>
              <a:rPr lang="en-US" sz="2000" b="1" dirty="0">
                <a:solidFill>
                  <a:schemeClr val="accent2"/>
                </a:solidFill>
                <a:latin typeface="Franklin Gothic Book" panose="020B0503020102020204" pitchFamily="34" charset="0"/>
              </a:rPr>
              <a:t>Typical Vaccine Timeline</a:t>
            </a:r>
          </a:p>
        </p:txBody>
      </p:sp>
      <p:pic>
        <p:nvPicPr>
          <p:cNvPr id="4" name="Graphic 2218">
            <a:extLst>
              <a:ext uri="{FF2B5EF4-FFF2-40B4-BE49-F238E27FC236}">
                <a16:creationId xmlns:a16="http://schemas.microsoft.com/office/drawing/2014/main" id="{D3432E9B-FE37-4411-A409-266000532D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143" y="1530271"/>
            <a:ext cx="11713028" cy="1901904"/>
          </a:xfrm>
          <a:prstGeom prst="rect">
            <a:avLst/>
          </a:prstGeom>
        </p:spPr>
      </p:pic>
      <p:pic>
        <p:nvPicPr>
          <p:cNvPr id="5" name="Graphic 2219">
            <a:extLst>
              <a:ext uri="{FF2B5EF4-FFF2-40B4-BE49-F238E27FC236}">
                <a16:creationId xmlns:a16="http://schemas.microsoft.com/office/drawing/2014/main" id="{A066B2BB-FE01-4225-8446-C884C6EB79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230" y="2043008"/>
            <a:ext cx="1012978" cy="1290732"/>
          </a:xfrm>
          <a:prstGeom prst="rect">
            <a:avLst/>
          </a:prstGeom>
        </p:spPr>
      </p:pic>
      <p:pic>
        <p:nvPicPr>
          <p:cNvPr id="6" name="Graphic 2220">
            <a:extLst>
              <a:ext uri="{FF2B5EF4-FFF2-40B4-BE49-F238E27FC236}">
                <a16:creationId xmlns:a16="http://schemas.microsoft.com/office/drawing/2014/main" id="{06696486-3DCB-4645-A20E-3A86CC4807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76320" y="2043010"/>
            <a:ext cx="2735698" cy="1290730"/>
          </a:xfrm>
          <a:prstGeom prst="rect">
            <a:avLst/>
          </a:prstGeom>
        </p:spPr>
      </p:pic>
      <p:pic>
        <p:nvPicPr>
          <p:cNvPr id="7" name="Graphic 2221">
            <a:extLst>
              <a:ext uri="{FF2B5EF4-FFF2-40B4-BE49-F238E27FC236}">
                <a16:creationId xmlns:a16="http://schemas.microsoft.com/office/drawing/2014/main" id="{CC3AFD4C-B2CA-417A-A9BB-75CC588ED2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27356" y="2043012"/>
            <a:ext cx="1290730" cy="1290730"/>
          </a:xfrm>
          <a:prstGeom prst="rect">
            <a:avLst/>
          </a:prstGeom>
        </p:spPr>
      </p:pic>
      <p:pic>
        <p:nvPicPr>
          <p:cNvPr id="8" name="Graphic 2222">
            <a:extLst>
              <a:ext uri="{FF2B5EF4-FFF2-40B4-BE49-F238E27FC236}">
                <a16:creationId xmlns:a16="http://schemas.microsoft.com/office/drawing/2014/main" id="{6DC78612-BE1A-41D3-84DE-AB4BF152DB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27489" y="2043012"/>
            <a:ext cx="1290730" cy="1290730"/>
          </a:xfrm>
          <a:prstGeom prst="rect">
            <a:avLst/>
          </a:prstGeom>
        </p:spPr>
      </p:pic>
      <p:pic>
        <p:nvPicPr>
          <p:cNvPr id="9" name="Graphic 2223">
            <a:extLst>
              <a:ext uri="{FF2B5EF4-FFF2-40B4-BE49-F238E27FC236}">
                <a16:creationId xmlns:a16="http://schemas.microsoft.com/office/drawing/2014/main" id="{8F969434-442A-4D28-A90B-57FEBE38B9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415804" y="2043011"/>
            <a:ext cx="1225376" cy="1290730"/>
          </a:xfrm>
          <a:prstGeom prst="rect">
            <a:avLst/>
          </a:prstGeom>
        </p:spPr>
      </p:pic>
      <p:pic>
        <p:nvPicPr>
          <p:cNvPr id="10" name="Graphic 2224">
            <a:extLst>
              <a:ext uri="{FF2B5EF4-FFF2-40B4-BE49-F238E27FC236}">
                <a16:creationId xmlns:a16="http://schemas.microsoft.com/office/drawing/2014/main" id="{271FEAEE-C8BF-4998-B9A4-17CFF7A1143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55408" y="2526825"/>
            <a:ext cx="157068" cy="302916"/>
          </a:xfrm>
          <a:prstGeom prst="rect">
            <a:avLst/>
          </a:prstGeom>
        </p:spPr>
      </p:pic>
      <p:pic>
        <p:nvPicPr>
          <p:cNvPr id="11" name="Graphic 2225">
            <a:extLst>
              <a:ext uri="{FF2B5EF4-FFF2-40B4-BE49-F238E27FC236}">
                <a16:creationId xmlns:a16="http://schemas.microsoft.com/office/drawing/2014/main" id="{39390C1F-E2E1-478F-ADBF-A881929E185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64806" y="2526824"/>
            <a:ext cx="157068" cy="302916"/>
          </a:xfrm>
          <a:prstGeom prst="rect">
            <a:avLst/>
          </a:prstGeom>
        </p:spPr>
      </p:pic>
      <p:pic>
        <p:nvPicPr>
          <p:cNvPr id="12" name="Graphic 2226">
            <a:extLst>
              <a:ext uri="{FF2B5EF4-FFF2-40B4-BE49-F238E27FC236}">
                <a16:creationId xmlns:a16="http://schemas.microsoft.com/office/drawing/2014/main" id="{78D6973D-FDB4-4480-B0F0-4034B1FC5EB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54969" y="2526823"/>
            <a:ext cx="157068" cy="302916"/>
          </a:xfrm>
          <a:prstGeom prst="rect">
            <a:avLst/>
          </a:prstGeom>
        </p:spPr>
      </p:pic>
      <p:pic>
        <p:nvPicPr>
          <p:cNvPr id="13" name="Graphic 2227">
            <a:extLst>
              <a:ext uri="{FF2B5EF4-FFF2-40B4-BE49-F238E27FC236}">
                <a16:creationId xmlns:a16="http://schemas.microsoft.com/office/drawing/2014/main" id="{CEB8AE33-7F07-42FE-836C-657C73C3874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46925" y="2530000"/>
            <a:ext cx="157068" cy="302916"/>
          </a:xfrm>
          <a:prstGeom prst="rect">
            <a:avLst/>
          </a:prstGeom>
        </p:spPr>
      </p:pic>
      <p:sp>
        <p:nvSpPr>
          <p:cNvPr id="14" name="TextBox 2228">
            <a:extLst>
              <a:ext uri="{FF2B5EF4-FFF2-40B4-BE49-F238E27FC236}">
                <a16:creationId xmlns:a16="http://schemas.microsoft.com/office/drawing/2014/main" id="{3CBB86FF-1B7E-407F-87D9-ADEA176FEE32}"/>
              </a:ext>
            </a:extLst>
          </p:cNvPr>
          <p:cNvSpPr txBox="1"/>
          <p:nvPr/>
        </p:nvSpPr>
        <p:spPr>
          <a:xfrm>
            <a:off x="5577822" y="1541157"/>
            <a:ext cx="1137650" cy="461665"/>
          </a:xfrm>
          <a:prstGeom prst="rect">
            <a:avLst/>
          </a:prstGeom>
          <a:solidFill>
            <a:srgbClr val="E2E2E2"/>
          </a:solidFill>
          <a:ln>
            <a:noFill/>
          </a:ln>
        </p:spPr>
        <p:txBody>
          <a:bodyPr wrap="square" rtlCol="0">
            <a:spAutoFit/>
          </a:bodyPr>
          <a:lstStyle>
            <a:defPPr>
              <a:defRPr lang="en-US"/>
            </a:defPPr>
            <a:lvl1pPr algn="l" defTabSz="767429" rtl="0" fontAlgn="base">
              <a:spcBef>
                <a:spcPct val="0"/>
              </a:spcBef>
              <a:spcAft>
                <a:spcPct val="0"/>
              </a:spcAft>
              <a:defRPr sz="1500" kern="1200">
                <a:solidFill>
                  <a:schemeClr val="tx1"/>
                </a:solidFill>
                <a:latin typeface="Lato Light" charset="0"/>
                <a:ea typeface="MS PGothic" pitchFamily="34" charset="-128"/>
                <a:cs typeface="+mn-cs"/>
              </a:defRPr>
            </a:lvl1pPr>
            <a:lvl2pPr marL="383381" indent="-191357" algn="l" defTabSz="767429" rtl="0" fontAlgn="base">
              <a:spcBef>
                <a:spcPct val="0"/>
              </a:spcBef>
              <a:spcAft>
                <a:spcPct val="0"/>
              </a:spcAft>
              <a:defRPr sz="1500" kern="1200">
                <a:solidFill>
                  <a:schemeClr val="tx1"/>
                </a:solidFill>
                <a:latin typeface="Lato Light" charset="0"/>
                <a:ea typeface="MS PGothic" pitchFamily="34" charset="-128"/>
                <a:cs typeface="+mn-cs"/>
              </a:defRPr>
            </a:lvl2pPr>
            <a:lvl3pPr marL="767429" indent="-383381" algn="l" defTabSz="767429" rtl="0" fontAlgn="base">
              <a:spcBef>
                <a:spcPct val="0"/>
              </a:spcBef>
              <a:spcAft>
                <a:spcPct val="0"/>
              </a:spcAft>
              <a:defRPr sz="1500" kern="1200">
                <a:solidFill>
                  <a:schemeClr val="tx1"/>
                </a:solidFill>
                <a:latin typeface="Lato Light" charset="0"/>
                <a:ea typeface="MS PGothic" pitchFamily="34" charset="-128"/>
                <a:cs typeface="+mn-cs"/>
              </a:defRPr>
            </a:lvl3pPr>
            <a:lvl4pPr marL="1151477" indent="-575405" algn="l" defTabSz="767429" rtl="0" fontAlgn="base">
              <a:spcBef>
                <a:spcPct val="0"/>
              </a:spcBef>
              <a:spcAft>
                <a:spcPct val="0"/>
              </a:spcAft>
              <a:defRPr sz="1500" kern="1200">
                <a:solidFill>
                  <a:schemeClr val="tx1"/>
                </a:solidFill>
                <a:latin typeface="Lato Light" charset="0"/>
                <a:ea typeface="MS PGothic" pitchFamily="34" charset="-128"/>
                <a:cs typeface="+mn-cs"/>
              </a:defRPr>
            </a:lvl4pPr>
            <a:lvl5pPr marL="1535525" indent="-767429" algn="l" defTabSz="767429" rtl="0" fontAlgn="base">
              <a:spcBef>
                <a:spcPct val="0"/>
              </a:spcBef>
              <a:spcAft>
                <a:spcPct val="0"/>
              </a:spcAft>
              <a:defRPr sz="1500" kern="1200">
                <a:solidFill>
                  <a:schemeClr val="tx1"/>
                </a:solidFill>
                <a:latin typeface="Lato Light" charset="0"/>
                <a:ea typeface="MS PGothic" pitchFamily="34" charset="-128"/>
                <a:cs typeface="+mn-cs"/>
              </a:defRPr>
            </a:lvl5pPr>
            <a:lvl6pPr marL="960120" algn="l" defTabSz="384048" rtl="0" eaLnBrk="1" latinLnBrk="0" hangingPunct="1">
              <a:defRPr sz="1500" kern="1200">
                <a:solidFill>
                  <a:schemeClr val="tx1"/>
                </a:solidFill>
                <a:latin typeface="Lato Light" charset="0"/>
                <a:ea typeface="MS PGothic" pitchFamily="34" charset="-128"/>
                <a:cs typeface="+mn-cs"/>
              </a:defRPr>
            </a:lvl6pPr>
            <a:lvl7pPr marL="1152144" algn="l" defTabSz="384048" rtl="0" eaLnBrk="1" latinLnBrk="0" hangingPunct="1">
              <a:defRPr sz="1500" kern="1200">
                <a:solidFill>
                  <a:schemeClr val="tx1"/>
                </a:solidFill>
                <a:latin typeface="Lato Light" charset="0"/>
                <a:ea typeface="MS PGothic" pitchFamily="34" charset="-128"/>
                <a:cs typeface="+mn-cs"/>
              </a:defRPr>
            </a:lvl7pPr>
            <a:lvl8pPr marL="1344168" algn="l" defTabSz="384048" rtl="0" eaLnBrk="1" latinLnBrk="0" hangingPunct="1">
              <a:defRPr sz="1500" kern="1200">
                <a:solidFill>
                  <a:schemeClr val="tx1"/>
                </a:solidFill>
                <a:latin typeface="Lato Light" charset="0"/>
                <a:ea typeface="MS PGothic" pitchFamily="34" charset="-128"/>
                <a:cs typeface="+mn-cs"/>
              </a:defRPr>
            </a:lvl8pPr>
            <a:lvl9pPr marL="1536192" algn="l" defTabSz="384048" rtl="0" eaLnBrk="1" latinLnBrk="0" hangingPunct="1">
              <a:defRPr sz="1500" kern="1200">
                <a:solidFill>
                  <a:schemeClr val="tx1"/>
                </a:solidFill>
                <a:latin typeface="Lato Light" charset="0"/>
                <a:ea typeface="MS PGothic" pitchFamily="34" charset="-128"/>
                <a:cs typeface="+mn-cs"/>
              </a:defRPr>
            </a:lvl9pPr>
          </a:lstStyle>
          <a:p>
            <a:pPr algn="ctr"/>
            <a:r>
              <a:rPr lang="en-US" sz="1200" b="1" dirty="0">
                <a:solidFill>
                  <a:schemeClr val="tx2">
                    <a:lumMod val="50000"/>
                  </a:schemeClr>
                </a:solidFill>
                <a:latin typeface="+mj-lt"/>
              </a:rPr>
              <a:t>About 10 Years</a:t>
            </a:r>
          </a:p>
        </p:txBody>
      </p:sp>
      <p:sp>
        <p:nvSpPr>
          <p:cNvPr id="15" name="TextBox 2229">
            <a:extLst>
              <a:ext uri="{FF2B5EF4-FFF2-40B4-BE49-F238E27FC236}">
                <a16:creationId xmlns:a16="http://schemas.microsoft.com/office/drawing/2014/main" id="{CEC9833E-FC35-4A3B-8931-DD19A7C25B61}"/>
              </a:ext>
            </a:extLst>
          </p:cNvPr>
          <p:cNvSpPr txBox="1"/>
          <p:nvPr/>
        </p:nvSpPr>
        <p:spPr>
          <a:xfrm>
            <a:off x="385186" y="2038164"/>
            <a:ext cx="1239065" cy="430887"/>
          </a:xfrm>
          <a:prstGeom prst="rect">
            <a:avLst/>
          </a:prstGeom>
          <a:noFill/>
          <a:ln>
            <a:noFill/>
          </a:ln>
        </p:spPr>
        <p:txBody>
          <a:bodyPr wrap="square" rtlCol="0">
            <a:spAutoFit/>
          </a:bodyPr>
          <a:lstStyle>
            <a:defPPr>
              <a:defRPr lang="en-US"/>
            </a:defPPr>
            <a:lvl1pPr algn="l" defTabSz="767429" rtl="0" fontAlgn="base">
              <a:spcBef>
                <a:spcPct val="0"/>
              </a:spcBef>
              <a:spcAft>
                <a:spcPct val="0"/>
              </a:spcAft>
              <a:defRPr sz="1500" kern="1200">
                <a:solidFill>
                  <a:schemeClr val="tx1"/>
                </a:solidFill>
                <a:latin typeface="Lato Light" charset="0"/>
                <a:ea typeface="MS PGothic" pitchFamily="34" charset="-128"/>
                <a:cs typeface="+mn-cs"/>
              </a:defRPr>
            </a:lvl1pPr>
            <a:lvl2pPr marL="383381" indent="-191357" algn="l" defTabSz="767429" rtl="0" fontAlgn="base">
              <a:spcBef>
                <a:spcPct val="0"/>
              </a:spcBef>
              <a:spcAft>
                <a:spcPct val="0"/>
              </a:spcAft>
              <a:defRPr sz="1500" kern="1200">
                <a:solidFill>
                  <a:schemeClr val="tx1"/>
                </a:solidFill>
                <a:latin typeface="Lato Light" charset="0"/>
                <a:ea typeface="MS PGothic" pitchFamily="34" charset="-128"/>
                <a:cs typeface="+mn-cs"/>
              </a:defRPr>
            </a:lvl2pPr>
            <a:lvl3pPr marL="767429" indent="-383381" algn="l" defTabSz="767429" rtl="0" fontAlgn="base">
              <a:spcBef>
                <a:spcPct val="0"/>
              </a:spcBef>
              <a:spcAft>
                <a:spcPct val="0"/>
              </a:spcAft>
              <a:defRPr sz="1500" kern="1200">
                <a:solidFill>
                  <a:schemeClr val="tx1"/>
                </a:solidFill>
                <a:latin typeface="Lato Light" charset="0"/>
                <a:ea typeface="MS PGothic" pitchFamily="34" charset="-128"/>
                <a:cs typeface="+mn-cs"/>
              </a:defRPr>
            </a:lvl3pPr>
            <a:lvl4pPr marL="1151477" indent="-575405" algn="l" defTabSz="767429" rtl="0" fontAlgn="base">
              <a:spcBef>
                <a:spcPct val="0"/>
              </a:spcBef>
              <a:spcAft>
                <a:spcPct val="0"/>
              </a:spcAft>
              <a:defRPr sz="1500" kern="1200">
                <a:solidFill>
                  <a:schemeClr val="tx1"/>
                </a:solidFill>
                <a:latin typeface="Lato Light" charset="0"/>
                <a:ea typeface="MS PGothic" pitchFamily="34" charset="-128"/>
                <a:cs typeface="+mn-cs"/>
              </a:defRPr>
            </a:lvl4pPr>
            <a:lvl5pPr marL="1535525" indent="-767429" algn="l" defTabSz="767429" rtl="0" fontAlgn="base">
              <a:spcBef>
                <a:spcPct val="0"/>
              </a:spcBef>
              <a:spcAft>
                <a:spcPct val="0"/>
              </a:spcAft>
              <a:defRPr sz="1500" kern="1200">
                <a:solidFill>
                  <a:schemeClr val="tx1"/>
                </a:solidFill>
                <a:latin typeface="Lato Light" charset="0"/>
                <a:ea typeface="MS PGothic" pitchFamily="34" charset="-128"/>
                <a:cs typeface="+mn-cs"/>
              </a:defRPr>
            </a:lvl5pPr>
            <a:lvl6pPr marL="960120" algn="l" defTabSz="384048" rtl="0" eaLnBrk="1" latinLnBrk="0" hangingPunct="1">
              <a:defRPr sz="1500" kern="1200">
                <a:solidFill>
                  <a:schemeClr val="tx1"/>
                </a:solidFill>
                <a:latin typeface="Lato Light" charset="0"/>
                <a:ea typeface="MS PGothic" pitchFamily="34" charset="-128"/>
                <a:cs typeface="+mn-cs"/>
              </a:defRPr>
            </a:lvl6pPr>
            <a:lvl7pPr marL="1152144" algn="l" defTabSz="384048" rtl="0" eaLnBrk="1" latinLnBrk="0" hangingPunct="1">
              <a:defRPr sz="1500" kern="1200">
                <a:solidFill>
                  <a:schemeClr val="tx1"/>
                </a:solidFill>
                <a:latin typeface="Lato Light" charset="0"/>
                <a:ea typeface="MS PGothic" pitchFamily="34" charset="-128"/>
                <a:cs typeface="+mn-cs"/>
              </a:defRPr>
            </a:lvl7pPr>
            <a:lvl8pPr marL="1344168" algn="l" defTabSz="384048" rtl="0" eaLnBrk="1" latinLnBrk="0" hangingPunct="1">
              <a:defRPr sz="1500" kern="1200">
                <a:solidFill>
                  <a:schemeClr val="tx1"/>
                </a:solidFill>
                <a:latin typeface="Lato Light" charset="0"/>
                <a:ea typeface="MS PGothic" pitchFamily="34" charset="-128"/>
                <a:cs typeface="+mn-cs"/>
              </a:defRPr>
            </a:lvl8pPr>
            <a:lvl9pPr marL="1536192" algn="l" defTabSz="384048" rtl="0" eaLnBrk="1" latinLnBrk="0" hangingPunct="1">
              <a:defRPr sz="1500" kern="1200">
                <a:solidFill>
                  <a:schemeClr val="tx1"/>
                </a:solidFill>
                <a:latin typeface="Lato Light" charset="0"/>
                <a:ea typeface="MS PGothic" pitchFamily="34" charset="-128"/>
                <a:cs typeface="+mn-cs"/>
              </a:defRPr>
            </a:lvl9pPr>
          </a:lstStyle>
          <a:p>
            <a:pPr algn="ctr"/>
            <a:r>
              <a:rPr lang="en-US" sz="1100" b="1" dirty="0">
                <a:solidFill>
                  <a:schemeClr val="tx2">
                    <a:lumMod val="50000"/>
                  </a:schemeClr>
                </a:solidFill>
                <a:latin typeface="+mj-lt"/>
              </a:rPr>
              <a:t>PRECLINICAL</a:t>
            </a:r>
          </a:p>
          <a:p>
            <a:pPr algn="ctr"/>
            <a:r>
              <a:rPr lang="en-US" sz="1100" b="1" dirty="0">
                <a:solidFill>
                  <a:schemeClr val="tx2">
                    <a:lumMod val="50000"/>
                  </a:schemeClr>
                </a:solidFill>
                <a:latin typeface="+mj-lt"/>
              </a:rPr>
              <a:t>PHASE</a:t>
            </a:r>
          </a:p>
        </p:txBody>
      </p:sp>
      <p:sp>
        <p:nvSpPr>
          <p:cNvPr id="16" name="TextBox 2230">
            <a:extLst>
              <a:ext uri="{FF2B5EF4-FFF2-40B4-BE49-F238E27FC236}">
                <a16:creationId xmlns:a16="http://schemas.microsoft.com/office/drawing/2014/main" id="{683CB6B2-6E1B-46C4-80DD-C64D96521DBD}"/>
              </a:ext>
            </a:extLst>
          </p:cNvPr>
          <p:cNvSpPr txBox="1"/>
          <p:nvPr/>
        </p:nvSpPr>
        <p:spPr>
          <a:xfrm>
            <a:off x="6227356" y="2061769"/>
            <a:ext cx="1290730" cy="276999"/>
          </a:xfrm>
          <a:prstGeom prst="rect">
            <a:avLst/>
          </a:prstGeom>
          <a:noFill/>
          <a:ln>
            <a:noFill/>
          </a:ln>
        </p:spPr>
        <p:txBody>
          <a:bodyPr wrap="square" rtlCol="0">
            <a:spAutoFit/>
          </a:bodyPr>
          <a:lstStyle>
            <a:defPPr>
              <a:defRPr lang="en-US"/>
            </a:defPPr>
            <a:lvl1pPr algn="l" defTabSz="767429" rtl="0" fontAlgn="base">
              <a:spcBef>
                <a:spcPct val="0"/>
              </a:spcBef>
              <a:spcAft>
                <a:spcPct val="0"/>
              </a:spcAft>
              <a:defRPr sz="1500" kern="1200">
                <a:solidFill>
                  <a:schemeClr val="tx1"/>
                </a:solidFill>
                <a:latin typeface="Lato Light" charset="0"/>
                <a:ea typeface="MS PGothic" pitchFamily="34" charset="-128"/>
                <a:cs typeface="+mn-cs"/>
              </a:defRPr>
            </a:lvl1pPr>
            <a:lvl2pPr marL="383381" indent="-191357" algn="l" defTabSz="767429" rtl="0" fontAlgn="base">
              <a:spcBef>
                <a:spcPct val="0"/>
              </a:spcBef>
              <a:spcAft>
                <a:spcPct val="0"/>
              </a:spcAft>
              <a:defRPr sz="1500" kern="1200">
                <a:solidFill>
                  <a:schemeClr val="tx1"/>
                </a:solidFill>
                <a:latin typeface="Lato Light" charset="0"/>
                <a:ea typeface="MS PGothic" pitchFamily="34" charset="-128"/>
                <a:cs typeface="+mn-cs"/>
              </a:defRPr>
            </a:lvl2pPr>
            <a:lvl3pPr marL="767429" indent="-383381" algn="l" defTabSz="767429" rtl="0" fontAlgn="base">
              <a:spcBef>
                <a:spcPct val="0"/>
              </a:spcBef>
              <a:spcAft>
                <a:spcPct val="0"/>
              </a:spcAft>
              <a:defRPr sz="1500" kern="1200">
                <a:solidFill>
                  <a:schemeClr val="tx1"/>
                </a:solidFill>
                <a:latin typeface="Lato Light" charset="0"/>
                <a:ea typeface="MS PGothic" pitchFamily="34" charset="-128"/>
                <a:cs typeface="+mn-cs"/>
              </a:defRPr>
            </a:lvl3pPr>
            <a:lvl4pPr marL="1151477" indent="-575405" algn="l" defTabSz="767429" rtl="0" fontAlgn="base">
              <a:spcBef>
                <a:spcPct val="0"/>
              </a:spcBef>
              <a:spcAft>
                <a:spcPct val="0"/>
              </a:spcAft>
              <a:defRPr sz="1500" kern="1200">
                <a:solidFill>
                  <a:schemeClr val="tx1"/>
                </a:solidFill>
                <a:latin typeface="Lato Light" charset="0"/>
                <a:ea typeface="MS PGothic" pitchFamily="34" charset="-128"/>
                <a:cs typeface="+mn-cs"/>
              </a:defRPr>
            </a:lvl4pPr>
            <a:lvl5pPr marL="1535525" indent="-767429" algn="l" defTabSz="767429" rtl="0" fontAlgn="base">
              <a:spcBef>
                <a:spcPct val="0"/>
              </a:spcBef>
              <a:spcAft>
                <a:spcPct val="0"/>
              </a:spcAft>
              <a:defRPr sz="1500" kern="1200">
                <a:solidFill>
                  <a:schemeClr val="tx1"/>
                </a:solidFill>
                <a:latin typeface="Lato Light" charset="0"/>
                <a:ea typeface="MS PGothic" pitchFamily="34" charset="-128"/>
                <a:cs typeface="+mn-cs"/>
              </a:defRPr>
            </a:lvl5pPr>
            <a:lvl6pPr marL="960120" algn="l" defTabSz="384048" rtl="0" eaLnBrk="1" latinLnBrk="0" hangingPunct="1">
              <a:defRPr sz="1500" kern="1200">
                <a:solidFill>
                  <a:schemeClr val="tx1"/>
                </a:solidFill>
                <a:latin typeface="Lato Light" charset="0"/>
                <a:ea typeface="MS PGothic" pitchFamily="34" charset="-128"/>
                <a:cs typeface="+mn-cs"/>
              </a:defRPr>
            </a:lvl6pPr>
            <a:lvl7pPr marL="1152144" algn="l" defTabSz="384048" rtl="0" eaLnBrk="1" latinLnBrk="0" hangingPunct="1">
              <a:defRPr sz="1500" kern="1200">
                <a:solidFill>
                  <a:schemeClr val="tx1"/>
                </a:solidFill>
                <a:latin typeface="Lato Light" charset="0"/>
                <a:ea typeface="MS PGothic" pitchFamily="34" charset="-128"/>
                <a:cs typeface="+mn-cs"/>
              </a:defRPr>
            </a:lvl7pPr>
            <a:lvl8pPr marL="1344168" algn="l" defTabSz="384048" rtl="0" eaLnBrk="1" latinLnBrk="0" hangingPunct="1">
              <a:defRPr sz="1500" kern="1200">
                <a:solidFill>
                  <a:schemeClr val="tx1"/>
                </a:solidFill>
                <a:latin typeface="Lato Light" charset="0"/>
                <a:ea typeface="MS PGothic" pitchFamily="34" charset="-128"/>
                <a:cs typeface="+mn-cs"/>
              </a:defRPr>
            </a:lvl8pPr>
            <a:lvl9pPr marL="1536192" algn="l" defTabSz="384048" rtl="0" eaLnBrk="1" latinLnBrk="0" hangingPunct="1">
              <a:defRPr sz="1500" kern="1200">
                <a:solidFill>
                  <a:schemeClr val="tx1"/>
                </a:solidFill>
                <a:latin typeface="Lato Light" charset="0"/>
                <a:ea typeface="MS PGothic" pitchFamily="34" charset="-128"/>
                <a:cs typeface="+mn-cs"/>
              </a:defRPr>
            </a:lvl9pPr>
          </a:lstStyle>
          <a:p>
            <a:pPr algn="ctr"/>
            <a:r>
              <a:rPr lang="en-US" sz="1200" b="1" dirty="0">
                <a:solidFill>
                  <a:schemeClr val="tx2">
                    <a:lumMod val="50000"/>
                  </a:schemeClr>
                </a:solidFill>
                <a:latin typeface="+mj-lt"/>
              </a:rPr>
              <a:t>LICENSING</a:t>
            </a:r>
          </a:p>
        </p:txBody>
      </p:sp>
      <p:sp>
        <p:nvSpPr>
          <p:cNvPr id="17" name="TextBox 2231">
            <a:extLst>
              <a:ext uri="{FF2B5EF4-FFF2-40B4-BE49-F238E27FC236}">
                <a16:creationId xmlns:a16="http://schemas.microsoft.com/office/drawing/2014/main" id="{AA04C25A-38FE-4277-9A43-2C36C408A379}"/>
              </a:ext>
            </a:extLst>
          </p:cNvPr>
          <p:cNvSpPr txBox="1"/>
          <p:nvPr/>
        </p:nvSpPr>
        <p:spPr>
          <a:xfrm>
            <a:off x="8229684" y="2038164"/>
            <a:ext cx="1508483" cy="261610"/>
          </a:xfrm>
          <a:prstGeom prst="rect">
            <a:avLst/>
          </a:prstGeom>
          <a:noFill/>
          <a:ln>
            <a:noFill/>
          </a:ln>
        </p:spPr>
        <p:txBody>
          <a:bodyPr wrap="square" rtlCol="0">
            <a:spAutoFit/>
          </a:bodyPr>
          <a:lstStyle>
            <a:defPPr>
              <a:defRPr lang="en-US"/>
            </a:defPPr>
            <a:lvl1pPr algn="l" defTabSz="767429" rtl="0" fontAlgn="base">
              <a:spcBef>
                <a:spcPct val="0"/>
              </a:spcBef>
              <a:spcAft>
                <a:spcPct val="0"/>
              </a:spcAft>
              <a:defRPr sz="1500" kern="1200">
                <a:solidFill>
                  <a:schemeClr val="tx1"/>
                </a:solidFill>
                <a:latin typeface="Lato Light" charset="0"/>
                <a:ea typeface="MS PGothic" pitchFamily="34" charset="-128"/>
                <a:cs typeface="+mn-cs"/>
              </a:defRPr>
            </a:lvl1pPr>
            <a:lvl2pPr marL="383381" indent="-191357" algn="l" defTabSz="767429" rtl="0" fontAlgn="base">
              <a:spcBef>
                <a:spcPct val="0"/>
              </a:spcBef>
              <a:spcAft>
                <a:spcPct val="0"/>
              </a:spcAft>
              <a:defRPr sz="1500" kern="1200">
                <a:solidFill>
                  <a:schemeClr val="tx1"/>
                </a:solidFill>
                <a:latin typeface="Lato Light" charset="0"/>
                <a:ea typeface="MS PGothic" pitchFamily="34" charset="-128"/>
                <a:cs typeface="+mn-cs"/>
              </a:defRPr>
            </a:lvl2pPr>
            <a:lvl3pPr marL="767429" indent="-383381" algn="l" defTabSz="767429" rtl="0" fontAlgn="base">
              <a:spcBef>
                <a:spcPct val="0"/>
              </a:spcBef>
              <a:spcAft>
                <a:spcPct val="0"/>
              </a:spcAft>
              <a:defRPr sz="1500" kern="1200">
                <a:solidFill>
                  <a:schemeClr val="tx1"/>
                </a:solidFill>
                <a:latin typeface="Lato Light" charset="0"/>
                <a:ea typeface="MS PGothic" pitchFamily="34" charset="-128"/>
                <a:cs typeface="+mn-cs"/>
              </a:defRPr>
            </a:lvl3pPr>
            <a:lvl4pPr marL="1151477" indent="-575405" algn="l" defTabSz="767429" rtl="0" fontAlgn="base">
              <a:spcBef>
                <a:spcPct val="0"/>
              </a:spcBef>
              <a:spcAft>
                <a:spcPct val="0"/>
              </a:spcAft>
              <a:defRPr sz="1500" kern="1200">
                <a:solidFill>
                  <a:schemeClr val="tx1"/>
                </a:solidFill>
                <a:latin typeface="Lato Light" charset="0"/>
                <a:ea typeface="MS PGothic" pitchFamily="34" charset="-128"/>
                <a:cs typeface="+mn-cs"/>
              </a:defRPr>
            </a:lvl4pPr>
            <a:lvl5pPr marL="1535525" indent="-767429" algn="l" defTabSz="767429" rtl="0" fontAlgn="base">
              <a:spcBef>
                <a:spcPct val="0"/>
              </a:spcBef>
              <a:spcAft>
                <a:spcPct val="0"/>
              </a:spcAft>
              <a:defRPr sz="1500" kern="1200">
                <a:solidFill>
                  <a:schemeClr val="tx1"/>
                </a:solidFill>
                <a:latin typeface="Lato Light" charset="0"/>
                <a:ea typeface="MS PGothic" pitchFamily="34" charset="-128"/>
                <a:cs typeface="+mn-cs"/>
              </a:defRPr>
            </a:lvl5pPr>
            <a:lvl6pPr marL="960120" algn="l" defTabSz="384048" rtl="0" eaLnBrk="1" latinLnBrk="0" hangingPunct="1">
              <a:defRPr sz="1500" kern="1200">
                <a:solidFill>
                  <a:schemeClr val="tx1"/>
                </a:solidFill>
                <a:latin typeface="Lato Light" charset="0"/>
                <a:ea typeface="MS PGothic" pitchFamily="34" charset="-128"/>
                <a:cs typeface="+mn-cs"/>
              </a:defRPr>
            </a:lvl6pPr>
            <a:lvl7pPr marL="1152144" algn="l" defTabSz="384048" rtl="0" eaLnBrk="1" latinLnBrk="0" hangingPunct="1">
              <a:defRPr sz="1500" kern="1200">
                <a:solidFill>
                  <a:schemeClr val="tx1"/>
                </a:solidFill>
                <a:latin typeface="Lato Light" charset="0"/>
                <a:ea typeface="MS PGothic" pitchFamily="34" charset="-128"/>
                <a:cs typeface="+mn-cs"/>
              </a:defRPr>
            </a:lvl7pPr>
            <a:lvl8pPr marL="1344168" algn="l" defTabSz="384048" rtl="0" eaLnBrk="1" latinLnBrk="0" hangingPunct="1">
              <a:defRPr sz="1500" kern="1200">
                <a:solidFill>
                  <a:schemeClr val="tx1"/>
                </a:solidFill>
                <a:latin typeface="Lato Light" charset="0"/>
                <a:ea typeface="MS PGothic" pitchFamily="34" charset="-128"/>
                <a:cs typeface="+mn-cs"/>
              </a:defRPr>
            </a:lvl8pPr>
            <a:lvl9pPr marL="1536192" algn="l" defTabSz="384048" rtl="0" eaLnBrk="1" latinLnBrk="0" hangingPunct="1">
              <a:defRPr sz="1500" kern="1200">
                <a:solidFill>
                  <a:schemeClr val="tx1"/>
                </a:solidFill>
                <a:latin typeface="Lato Light" charset="0"/>
                <a:ea typeface="MS PGothic" pitchFamily="34" charset="-128"/>
                <a:cs typeface="+mn-cs"/>
              </a:defRPr>
            </a:lvl9pPr>
          </a:lstStyle>
          <a:p>
            <a:pPr algn="ctr"/>
            <a:r>
              <a:rPr lang="en-US" sz="1100" b="1" dirty="0">
                <a:solidFill>
                  <a:schemeClr val="tx2">
                    <a:lumMod val="50000"/>
                  </a:schemeClr>
                </a:solidFill>
                <a:latin typeface="+mj-lt"/>
              </a:rPr>
              <a:t>MANUFACTURING</a:t>
            </a:r>
          </a:p>
        </p:txBody>
      </p:sp>
      <p:sp>
        <p:nvSpPr>
          <p:cNvPr id="18" name="TextBox 2232">
            <a:extLst>
              <a:ext uri="{FF2B5EF4-FFF2-40B4-BE49-F238E27FC236}">
                <a16:creationId xmlns:a16="http://schemas.microsoft.com/office/drawing/2014/main" id="{CDA7D621-104B-41D8-8403-0DD0E3F7BA04}"/>
              </a:ext>
            </a:extLst>
          </p:cNvPr>
          <p:cNvSpPr txBox="1"/>
          <p:nvPr/>
        </p:nvSpPr>
        <p:spPr>
          <a:xfrm>
            <a:off x="10415804" y="2036441"/>
            <a:ext cx="1225376" cy="261610"/>
          </a:xfrm>
          <a:prstGeom prst="rect">
            <a:avLst/>
          </a:prstGeom>
          <a:noFill/>
          <a:ln>
            <a:noFill/>
          </a:ln>
        </p:spPr>
        <p:txBody>
          <a:bodyPr wrap="square" rtlCol="0">
            <a:spAutoFit/>
          </a:bodyPr>
          <a:lstStyle>
            <a:defPPr>
              <a:defRPr lang="en-US"/>
            </a:defPPr>
            <a:lvl1pPr algn="l" defTabSz="767429" rtl="0" fontAlgn="base">
              <a:spcBef>
                <a:spcPct val="0"/>
              </a:spcBef>
              <a:spcAft>
                <a:spcPct val="0"/>
              </a:spcAft>
              <a:defRPr sz="1500" kern="1200">
                <a:solidFill>
                  <a:schemeClr val="tx1"/>
                </a:solidFill>
                <a:latin typeface="Lato Light" charset="0"/>
                <a:ea typeface="MS PGothic" pitchFamily="34" charset="-128"/>
                <a:cs typeface="+mn-cs"/>
              </a:defRPr>
            </a:lvl1pPr>
            <a:lvl2pPr marL="383381" indent="-191357" algn="l" defTabSz="767429" rtl="0" fontAlgn="base">
              <a:spcBef>
                <a:spcPct val="0"/>
              </a:spcBef>
              <a:spcAft>
                <a:spcPct val="0"/>
              </a:spcAft>
              <a:defRPr sz="1500" kern="1200">
                <a:solidFill>
                  <a:schemeClr val="tx1"/>
                </a:solidFill>
                <a:latin typeface="Lato Light" charset="0"/>
                <a:ea typeface="MS PGothic" pitchFamily="34" charset="-128"/>
                <a:cs typeface="+mn-cs"/>
              </a:defRPr>
            </a:lvl2pPr>
            <a:lvl3pPr marL="767429" indent="-383381" algn="l" defTabSz="767429" rtl="0" fontAlgn="base">
              <a:spcBef>
                <a:spcPct val="0"/>
              </a:spcBef>
              <a:spcAft>
                <a:spcPct val="0"/>
              </a:spcAft>
              <a:defRPr sz="1500" kern="1200">
                <a:solidFill>
                  <a:schemeClr val="tx1"/>
                </a:solidFill>
                <a:latin typeface="Lato Light" charset="0"/>
                <a:ea typeface="MS PGothic" pitchFamily="34" charset="-128"/>
                <a:cs typeface="+mn-cs"/>
              </a:defRPr>
            </a:lvl3pPr>
            <a:lvl4pPr marL="1151477" indent="-575405" algn="l" defTabSz="767429" rtl="0" fontAlgn="base">
              <a:spcBef>
                <a:spcPct val="0"/>
              </a:spcBef>
              <a:spcAft>
                <a:spcPct val="0"/>
              </a:spcAft>
              <a:defRPr sz="1500" kern="1200">
                <a:solidFill>
                  <a:schemeClr val="tx1"/>
                </a:solidFill>
                <a:latin typeface="Lato Light" charset="0"/>
                <a:ea typeface="MS PGothic" pitchFamily="34" charset="-128"/>
                <a:cs typeface="+mn-cs"/>
              </a:defRPr>
            </a:lvl4pPr>
            <a:lvl5pPr marL="1535525" indent="-767429" algn="l" defTabSz="767429" rtl="0" fontAlgn="base">
              <a:spcBef>
                <a:spcPct val="0"/>
              </a:spcBef>
              <a:spcAft>
                <a:spcPct val="0"/>
              </a:spcAft>
              <a:defRPr sz="1500" kern="1200">
                <a:solidFill>
                  <a:schemeClr val="tx1"/>
                </a:solidFill>
                <a:latin typeface="Lato Light" charset="0"/>
                <a:ea typeface="MS PGothic" pitchFamily="34" charset="-128"/>
                <a:cs typeface="+mn-cs"/>
              </a:defRPr>
            </a:lvl5pPr>
            <a:lvl6pPr marL="960120" algn="l" defTabSz="384048" rtl="0" eaLnBrk="1" latinLnBrk="0" hangingPunct="1">
              <a:defRPr sz="1500" kern="1200">
                <a:solidFill>
                  <a:schemeClr val="tx1"/>
                </a:solidFill>
                <a:latin typeface="Lato Light" charset="0"/>
                <a:ea typeface="MS PGothic" pitchFamily="34" charset="-128"/>
                <a:cs typeface="+mn-cs"/>
              </a:defRPr>
            </a:lvl6pPr>
            <a:lvl7pPr marL="1152144" algn="l" defTabSz="384048" rtl="0" eaLnBrk="1" latinLnBrk="0" hangingPunct="1">
              <a:defRPr sz="1500" kern="1200">
                <a:solidFill>
                  <a:schemeClr val="tx1"/>
                </a:solidFill>
                <a:latin typeface="Lato Light" charset="0"/>
                <a:ea typeface="MS PGothic" pitchFamily="34" charset="-128"/>
                <a:cs typeface="+mn-cs"/>
              </a:defRPr>
            </a:lvl7pPr>
            <a:lvl8pPr marL="1344168" algn="l" defTabSz="384048" rtl="0" eaLnBrk="1" latinLnBrk="0" hangingPunct="1">
              <a:defRPr sz="1500" kern="1200">
                <a:solidFill>
                  <a:schemeClr val="tx1"/>
                </a:solidFill>
                <a:latin typeface="Lato Light" charset="0"/>
                <a:ea typeface="MS PGothic" pitchFamily="34" charset="-128"/>
                <a:cs typeface="+mn-cs"/>
              </a:defRPr>
            </a:lvl8pPr>
            <a:lvl9pPr marL="1536192" algn="l" defTabSz="384048" rtl="0" eaLnBrk="1" latinLnBrk="0" hangingPunct="1">
              <a:defRPr sz="1500" kern="1200">
                <a:solidFill>
                  <a:schemeClr val="tx1"/>
                </a:solidFill>
                <a:latin typeface="Lato Light" charset="0"/>
                <a:ea typeface="MS PGothic" pitchFamily="34" charset="-128"/>
                <a:cs typeface="+mn-cs"/>
              </a:defRPr>
            </a:lvl9pPr>
          </a:lstStyle>
          <a:p>
            <a:pPr algn="ctr"/>
            <a:r>
              <a:rPr lang="en-US" sz="1100" b="1" dirty="0">
                <a:solidFill>
                  <a:schemeClr val="tx2">
                    <a:lumMod val="50000"/>
                  </a:schemeClr>
                </a:solidFill>
                <a:latin typeface="+mj-lt"/>
              </a:rPr>
              <a:t>DISTRIBUTION</a:t>
            </a:r>
          </a:p>
        </p:txBody>
      </p:sp>
      <p:sp>
        <p:nvSpPr>
          <p:cNvPr id="19" name="TextBox 2233">
            <a:extLst>
              <a:ext uri="{FF2B5EF4-FFF2-40B4-BE49-F238E27FC236}">
                <a16:creationId xmlns:a16="http://schemas.microsoft.com/office/drawing/2014/main" id="{2789C1A9-48DB-40E0-BB73-6800F6BE966F}"/>
              </a:ext>
            </a:extLst>
          </p:cNvPr>
          <p:cNvSpPr txBox="1"/>
          <p:nvPr/>
        </p:nvSpPr>
        <p:spPr>
          <a:xfrm>
            <a:off x="2476320" y="2169464"/>
            <a:ext cx="2735698" cy="276999"/>
          </a:xfrm>
          <a:prstGeom prst="rect">
            <a:avLst/>
          </a:prstGeom>
          <a:noFill/>
          <a:ln>
            <a:noFill/>
          </a:ln>
        </p:spPr>
        <p:txBody>
          <a:bodyPr wrap="square" rtlCol="0">
            <a:spAutoFit/>
          </a:bodyPr>
          <a:lstStyle>
            <a:defPPr>
              <a:defRPr lang="en-US"/>
            </a:defPPr>
            <a:lvl1pPr algn="l" defTabSz="767429" rtl="0" fontAlgn="base">
              <a:spcBef>
                <a:spcPct val="0"/>
              </a:spcBef>
              <a:spcAft>
                <a:spcPct val="0"/>
              </a:spcAft>
              <a:defRPr sz="1500" kern="1200">
                <a:solidFill>
                  <a:schemeClr val="tx1"/>
                </a:solidFill>
                <a:latin typeface="Lato Light" charset="0"/>
                <a:ea typeface="MS PGothic" pitchFamily="34" charset="-128"/>
                <a:cs typeface="+mn-cs"/>
              </a:defRPr>
            </a:lvl1pPr>
            <a:lvl2pPr marL="383381" indent="-191357" algn="l" defTabSz="767429" rtl="0" fontAlgn="base">
              <a:spcBef>
                <a:spcPct val="0"/>
              </a:spcBef>
              <a:spcAft>
                <a:spcPct val="0"/>
              </a:spcAft>
              <a:defRPr sz="1500" kern="1200">
                <a:solidFill>
                  <a:schemeClr val="tx1"/>
                </a:solidFill>
                <a:latin typeface="Lato Light" charset="0"/>
                <a:ea typeface="MS PGothic" pitchFamily="34" charset="-128"/>
                <a:cs typeface="+mn-cs"/>
              </a:defRPr>
            </a:lvl2pPr>
            <a:lvl3pPr marL="767429" indent="-383381" algn="l" defTabSz="767429" rtl="0" fontAlgn="base">
              <a:spcBef>
                <a:spcPct val="0"/>
              </a:spcBef>
              <a:spcAft>
                <a:spcPct val="0"/>
              </a:spcAft>
              <a:defRPr sz="1500" kern="1200">
                <a:solidFill>
                  <a:schemeClr val="tx1"/>
                </a:solidFill>
                <a:latin typeface="Lato Light" charset="0"/>
                <a:ea typeface="MS PGothic" pitchFamily="34" charset="-128"/>
                <a:cs typeface="+mn-cs"/>
              </a:defRPr>
            </a:lvl3pPr>
            <a:lvl4pPr marL="1151477" indent="-575405" algn="l" defTabSz="767429" rtl="0" fontAlgn="base">
              <a:spcBef>
                <a:spcPct val="0"/>
              </a:spcBef>
              <a:spcAft>
                <a:spcPct val="0"/>
              </a:spcAft>
              <a:defRPr sz="1500" kern="1200">
                <a:solidFill>
                  <a:schemeClr val="tx1"/>
                </a:solidFill>
                <a:latin typeface="Lato Light" charset="0"/>
                <a:ea typeface="MS PGothic" pitchFamily="34" charset="-128"/>
                <a:cs typeface="+mn-cs"/>
              </a:defRPr>
            </a:lvl4pPr>
            <a:lvl5pPr marL="1535525" indent="-767429" algn="l" defTabSz="767429" rtl="0" fontAlgn="base">
              <a:spcBef>
                <a:spcPct val="0"/>
              </a:spcBef>
              <a:spcAft>
                <a:spcPct val="0"/>
              </a:spcAft>
              <a:defRPr sz="1500" kern="1200">
                <a:solidFill>
                  <a:schemeClr val="tx1"/>
                </a:solidFill>
                <a:latin typeface="Lato Light" charset="0"/>
                <a:ea typeface="MS PGothic" pitchFamily="34" charset="-128"/>
                <a:cs typeface="+mn-cs"/>
              </a:defRPr>
            </a:lvl5pPr>
            <a:lvl6pPr marL="960120" algn="l" defTabSz="384048" rtl="0" eaLnBrk="1" latinLnBrk="0" hangingPunct="1">
              <a:defRPr sz="1500" kern="1200">
                <a:solidFill>
                  <a:schemeClr val="tx1"/>
                </a:solidFill>
                <a:latin typeface="Lato Light" charset="0"/>
                <a:ea typeface="MS PGothic" pitchFamily="34" charset="-128"/>
                <a:cs typeface="+mn-cs"/>
              </a:defRPr>
            </a:lvl6pPr>
            <a:lvl7pPr marL="1152144" algn="l" defTabSz="384048" rtl="0" eaLnBrk="1" latinLnBrk="0" hangingPunct="1">
              <a:defRPr sz="1500" kern="1200">
                <a:solidFill>
                  <a:schemeClr val="tx1"/>
                </a:solidFill>
                <a:latin typeface="Lato Light" charset="0"/>
                <a:ea typeface="MS PGothic" pitchFamily="34" charset="-128"/>
                <a:cs typeface="+mn-cs"/>
              </a:defRPr>
            </a:lvl7pPr>
            <a:lvl8pPr marL="1344168" algn="l" defTabSz="384048" rtl="0" eaLnBrk="1" latinLnBrk="0" hangingPunct="1">
              <a:defRPr sz="1500" kern="1200">
                <a:solidFill>
                  <a:schemeClr val="tx1"/>
                </a:solidFill>
                <a:latin typeface="Lato Light" charset="0"/>
                <a:ea typeface="MS PGothic" pitchFamily="34" charset="-128"/>
                <a:cs typeface="+mn-cs"/>
              </a:defRPr>
            </a:lvl8pPr>
            <a:lvl9pPr marL="1536192" algn="l" defTabSz="384048" rtl="0" eaLnBrk="1" latinLnBrk="0" hangingPunct="1">
              <a:defRPr sz="1500" kern="1200">
                <a:solidFill>
                  <a:schemeClr val="tx1"/>
                </a:solidFill>
                <a:latin typeface="Lato Light" charset="0"/>
                <a:ea typeface="MS PGothic" pitchFamily="34" charset="-128"/>
                <a:cs typeface="+mn-cs"/>
              </a:defRPr>
            </a:lvl9pPr>
          </a:lstStyle>
          <a:p>
            <a:pPr algn="ctr"/>
            <a:r>
              <a:rPr lang="en-US" sz="1200" b="1" dirty="0">
                <a:solidFill>
                  <a:schemeClr val="tx2">
                    <a:lumMod val="50000"/>
                  </a:schemeClr>
                </a:solidFill>
                <a:latin typeface="+mj-lt"/>
              </a:rPr>
              <a:t>HUMAN CLINICAL TRIALS</a:t>
            </a:r>
          </a:p>
        </p:txBody>
      </p:sp>
      <p:pic>
        <p:nvPicPr>
          <p:cNvPr id="20" name="Graphic 28">
            <a:extLst>
              <a:ext uri="{FF2B5EF4-FFF2-40B4-BE49-F238E27FC236}">
                <a16:creationId xmlns:a16="http://schemas.microsoft.com/office/drawing/2014/main" id="{CA090F49-5B30-4CE2-BC57-02840043D59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056839" y="4018068"/>
            <a:ext cx="8281184" cy="2681230"/>
          </a:xfrm>
          <a:prstGeom prst="rect">
            <a:avLst/>
          </a:prstGeom>
        </p:spPr>
      </p:pic>
      <p:pic>
        <p:nvPicPr>
          <p:cNvPr id="21" name="Graphic 29">
            <a:extLst>
              <a:ext uri="{FF2B5EF4-FFF2-40B4-BE49-F238E27FC236}">
                <a16:creationId xmlns:a16="http://schemas.microsoft.com/office/drawing/2014/main" id="{3BC3D69D-859E-40C3-A637-C7703F3A51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4620" y="4847433"/>
            <a:ext cx="1075794" cy="1277724"/>
          </a:xfrm>
          <a:prstGeom prst="rect">
            <a:avLst/>
          </a:prstGeom>
        </p:spPr>
      </p:pic>
      <p:pic>
        <p:nvPicPr>
          <p:cNvPr id="22" name="Graphic 30">
            <a:extLst>
              <a:ext uri="{FF2B5EF4-FFF2-40B4-BE49-F238E27FC236}">
                <a16:creationId xmlns:a16="http://schemas.microsoft.com/office/drawing/2014/main" id="{32D9225B-161D-497B-B19D-DAF5F3777A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87573" y="4796556"/>
            <a:ext cx="1370770" cy="1277722"/>
          </a:xfrm>
          <a:prstGeom prst="rect">
            <a:avLst/>
          </a:prstGeom>
        </p:spPr>
      </p:pic>
      <p:pic>
        <p:nvPicPr>
          <p:cNvPr id="23" name="Graphic 31">
            <a:extLst>
              <a:ext uri="{FF2B5EF4-FFF2-40B4-BE49-F238E27FC236}">
                <a16:creationId xmlns:a16="http://schemas.microsoft.com/office/drawing/2014/main" id="{16797293-975B-4F96-A0C1-29BD7D64D20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56165" y="4799732"/>
            <a:ext cx="1301364" cy="1277722"/>
          </a:xfrm>
          <a:prstGeom prst="rect">
            <a:avLst/>
          </a:prstGeom>
        </p:spPr>
      </p:pic>
      <p:pic>
        <p:nvPicPr>
          <p:cNvPr id="24" name="Graphic 32">
            <a:extLst>
              <a:ext uri="{FF2B5EF4-FFF2-40B4-BE49-F238E27FC236}">
                <a16:creationId xmlns:a16="http://schemas.microsoft.com/office/drawing/2014/main" id="{632BAE31-5BDE-4045-95BE-1F8698C652D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661158" y="4469323"/>
            <a:ext cx="2828206" cy="1932188"/>
          </a:xfrm>
          <a:prstGeom prst="rect">
            <a:avLst/>
          </a:prstGeom>
        </p:spPr>
      </p:pic>
      <p:sp>
        <p:nvSpPr>
          <p:cNvPr id="25" name="TextBox 19">
            <a:extLst>
              <a:ext uri="{FF2B5EF4-FFF2-40B4-BE49-F238E27FC236}">
                <a16:creationId xmlns:a16="http://schemas.microsoft.com/office/drawing/2014/main" id="{E829DFD2-2CF7-4982-B789-6610F34E8D41}"/>
              </a:ext>
            </a:extLst>
          </p:cNvPr>
          <p:cNvSpPr txBox="1"/>
          <p:nvPr/>
        </p:nvSpPr>
        <p:spPr>
          <a:xfrm>
            <a:off x="5514809" y="4018068"/>
            <a:ext cx="1306260" cy="253916"/>
          </a:xfrm>
          <a:prstGeom prst="rect">
            <a:avLst/>
          </a:prstGeom>
          <a:solidFill>
            <a:srgbClr val="E2E2E2"/>
          </a:solidFill>
          <a:ln>
            <a:noFill/>
          </a:ln>
        </p:spPr>
        <p:txBody>
          <a:bodyPr wrap="square" rtlCol="0">
            <a:spAutoFit/>
          </a:bodyPr>
          <a:lstStyle>
            <a:defPPr>
              <a:defRPr lang="en-US"/>
            </a:defPPr>
            <a:lvl1pPr algn="l" defTabSz="767429" rtl="0" fontAlgn="base">
              <a:spcBef>
                <a:spcPct val="0"/>
              </a:spcBef>
              <a:spcAft>
                <a:spcPct val="0"/>
              </a:spcAft>
              <a:defRPr sz="1500" kern="1200">
                <a:solidFill>
                  <a:schemeClr val="tx1"/>
                </a:solidFill>
                <a:latin typeface="Lato Light" charset="0"/>
                <a:ea typeface="MS PGothic" pitchFamily="34" charset="-128"/>
                <a:cs typeface="+mn-cs"/>
              </a:defRPr>
            </a:lvl1pPr>
            <a:lvl2pPr marL="383381" indent="-191357" algn="l" defTabSz="767429" rtl="0" fontAlgn="base">
              <a:spcBef>
                <a:spcPct val="0"/>
              </a:spcBef>
              <a:spcAft>
                <a:spcPct val="0"/>
              </a:spcAft>
              <a:defRPr sz="1500" kern="1200">
                <a:solidFill>
                  <a:schemeClr val="tx1"/>
                </a:solidFill>
                <a:latin typeface="Lato Light" charset="0"/>
                <a:ea typeface="MS PGothic" pitchFamily="34" charset="-128"/>
                <a:cs typeface="+mn-cs"/>
              </a:defRPr>
            </a:lvl2pPr>
            <a:lvl3pPr marL="767429" indent="-383381" algn="l" defTabSz="767429" rtl="0" fontAlgn="base">
              <a:spcBef>
                <a:spcPct val="0"/>
              </a:spcBef>
              <a:spcAft>
                <a:spcPct val="0"/>
              </a:spcAft>
              <a:defRPr sz="1500" kern="1200">
                <a:solidFill>
                  <a:schemeClr val="tx1"/>
                </a:solidFill>
                <a:latin typeface="Lato Light" charset="0"/>
                <a:ea typeface="MS PGothic" pitchFamily="34" charset="-128"/>
                <a:cs typeface="+mn-cs"/>
              </a:defRPr>
            </a:lvl3pPr>
            <a:lvl4pPr marL="1151477" indent="-575405" algn="l" defTabSz="767429" rtl="0" fontAlgn="base">
              <a:spcBef>
                <a:spcPct val="0"/>
              </a:spcBef>
              <a:spcAft>
                <a:spcPct val="0"/>
              </a:spcAft>
              <a:defRPr sz="1500" kern="1200">
                <a:solidFill>
                  <a:schemeClr val="tx1"/>
                </a:solidFill>
                <a:latin typeface="Lato Light" charset="0"/>
                <a:ea typeface="MS PGothic" pitchFamily="34" charset="-128"/>
                <a:cs typeface="+mn-cs"/>
              </a:defRPr>
            </a:lvl4pPr>
            <a:lvl5pPr marL="1535525" indent="-767429" algn="l" defTabSz="767429" rtl="0" fontAlgn="base">
              <a:spcBef>
                <a:spcPct val="0"/>
              </a:spcBef>
              <a:spcAft>
                <a:spcPct val="0"/>
              </a:spcAft>
              <a:defRPr sz="1500" kern="1200">
                <a:solidFill>
                  <a:schemeClr val="tx1"/>
                </a:solidFill>
                <a:latin typeface="Lato Light" charset="0"/>
                <a:ea typeface="MS PGothic" pitchFamily="34" charset="-128"/>
                <a:cs typeface="+mn-cs"/>
              </a:defRPr>
            </a:lvl5pPr>
            <a:lvl6pPr marL="960120" algn="l" defTabSz="384048" rtl="0" eaLnBrk="1" latinLnBrk="0" hangingPunct="1">
              <a:defRPr sz="1500" kern="1200">
                <a:solidFill>
                  <a:schemeClr val="tx1"/>
                </a:solidFill>
                <a:latin typeface="Lato Light" charset="0"/>
                <a:ea typeface="MS PGothic" pitchFamily="34" charset="-128"/>
                <a:cs typeface="+mn-cs"/>
              </a:defRPr>
            </a:lvl6pPr>
            <a:lvl7pPr marL="1152144" algn="l" defTabSz="384048" rtl="0" eaLnBrk="1" latinLnBrk="0" hangingPunct="1">
              <a:defRPr sz="1500" kern="1200">
                <a:solidFill>
                  <a:schemeClr val="tx1"/>
                </a:solidFill>
                <a:latin typeface="Lato Light" charset="0"/>
                <a:ea typeface="MS PGothic" pitchFamily="34" charset="-128"/>
                <a:cs typeface="+mn-cs"/>
              </a:defRPr>
            </a:lvl7pPr>
            <a:lvl8pPr marL="1344168" algn="l" defTabSz="384048" rtl="0" eaLnBrk="1" latinLnBrk="0" hangingPunct="1">
              <a:defRPr sz="1500" kern="1200">
                <a:solidFill>
                  <a:schemeClr val="tx1"/>
                </a:solidFill>
                <a:latin typeface="Lato Light" charset="0"/>
                <a:ea typeface="MS PGothic" pitchFamily="34" charset="-128"/>
                <a:cs typeface="+mn-cs"/>
              </a:defRPr>
            </a:lvl8pPr>
            <a:lvl9pPr marL="1536192" algn="l" defTabSz="384048" rtl="0" eaLnBrk="1" latinLnBrk="0" hangingPunct="1">
              <a:defRPr sz="1500" kern="1200">
                <a:solidFill>
                  <a:schemeClr val="tx1"/>
                </a:solidFill>
                <a:latin typeface="Lato Light" charset="0"/>
                <a:ea typeface="MS PGothic" pitchFamily="34" charset="-128"/>
                <a:cs typeface="+mn-cs"/>
              </a:defRPr>
            </a:lvl9pPr>
          </a:lstStyle>
          <a:p>
            <a:pPr algn="ctr"/>
            <a:r>
              <a:rPr lang="en-US" sz="1050" b="1" dirty="0">
                <a:solidFill>
                  <a:schemeClr val="tx2">
                    <a:lumMod val="50000"/>
                  </a:schemeClr>
                </a:solidFill>
                <a:latin typeface="+mj-lt"/>
              </a:rPr>
              <a:t>Less Than a Year</a:t>
            </a:r>
          </a:p>
        </p:txBody>
      </p:sp>
      <p:pic>
        <p:nvPicPr>
          <p:cNvPr id="26" name="Graphic 33">
            <a:extLst>
              <a:ext uri="{FF2B5EF4-FFF2-40B4-BE49-F238E27FC236}">
                <a16:creationId xmlns:a16="http://schemas.microsoft.com/office/drawing/2014/main" id="{641804AC-77FE-4F6B-B60F-FBDDC4573F2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354035" y="5327729"/>
            <a:ext cx="166808" cy="299862"/>
          </a:xfrm>
          <a:prstGeom prst="rect">
            <a:avLst/>
          </a:prstGeom>
        </p:spPr>
      </p:pic>
      <p:pic>
        <p:nvPicPr>
          <p:cNvPr id="27" name="Graphic 34">
            <a:extLst>
              <a:ext uri="{FF2B5EF4-FFF2-40B4-BE49-F238E27FC236}">
                <a16:creationId xmlns:a16="http://schemas.microsoft.com/office/drawing/2014/main" id="{D4A695E4-0C66-4939-8178-09D350A21C0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78897" y="5288662"/>
            <a:ext cx="166808" cy="299862"/>
          </a:xfrm>
          <a:prstGeom prst="rect">
            <a:avLst/>
          </a:prstGeom>
        </p:spPr>
      </p:pic>
      <p:pic>
        <p:nvPicPr>
          <p:cNvPr id="28" name="Graphic 35">
            <a:extLst>
              <a:ext uri="{FF2B5EF4-FFF2-40B4-BE49-F238E27FC236}">
                <a16:creationId xmlns:a16="http://schemas.microsoft.com/office/drawing/2014/main" id="{29292132-4403-466D-80BD-75B27EDBEC9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530063" y="5288662"/>
            <a:ext cx="166808" cy="299862"/>
          </a:xfrm>
          <a:prstGeom prst="rect">
            <a:avLst/>
          </a:prstGeom>
        </p:spPr>
      </p:pic>
      <p:sp>
        <p:nvSpPr>
          <p:cNvPr id="29" name="TextBox 36">
            <a:extLst>
              <a:ext uri="{FF2B5EF4-FFF2-40B4-BE49-F238E27FC236}">
                <a16:creationId xmlns:a16="http://schemas.microsoft.com/office/drawing/2014/main" id="{618AAF80-4638-4AA9-8E4E-5DD003844A7E}"/>
              </a:ext>
            </a:extLst>
          </p:cNvPr>
          <p:cNvSpPr txBox="1"/>
          <p:nvPr/>
        </p:nvSpPr>
        <p:spPr>
          <a:xfrm>
            <a:off x="2103321" y="4830464"/>
            <a:ext cx="1189277" cy="415498"/>
          </a:xfrm>
          <a:prstGeom prst="rect">
            <a:avLst/>
          </a:prstGeom>
          <a:noFill/>
          <a:ln>
            <a:noFill/>
          </a:ln>
        </p:spPr>
        <p:txBody>
          <a:bodyPr wrap="square" rtlCol="0">
            <a:spAutoFit/>
          </a:bodyPr>
          <a:lstStyle>
            <a:defPPr>
              <a:defRPr lang="en-US"/>
            </a:defPPr>
            <a:lvl1pPr algn="l" defTabSz="767429" rtl="0" fontAlgn="base">
              <a:spcBef>
                <a:spcPct val="0"/>
              </a:spcBef>
              <a:spcAft>
                <a:spcPct val="0"/>
              </a:spcAft>
              <a:defRPr sz="1500" kern="1200">
                <a:solidFill>
                  <a:schemeClr val="tx1"/>
                </a:solidFill>
                <a:latin typeface="Lato Light" charset="0"/>
                <a:ea typeface="MS PGothic" pitchFamily="34" charset="-128"/>
                <a:cs typeface="+mn-cs"/>
              </a:defRPr>
            </a:lvl1pPr>
            <a:lvl2pPr marL="383381" indent="-191357" algn="l" defTabSz="767429" rtl="0" fontAlgn="base">
              <a:spcBef>
                <a:spcPct val="0"/>
              </a:spcBef>
              <a:spcAft>
                <a:spcPct val="0"/>
              </a:spcAft>
              <a:defRPr sz="1500" kern="1200">
                <a:solidFill>
                  <a:schemeClr val="tx1"/>
                </a:solidFill>
                <a:latin typeface="Lato Light" charset="0"/>
                <a:ea typeface="MS PGothic" pitchFamily="34" charset="-128"/>
                <a:cs typeface="+mn-cs"/>
              </a:defRPr>
            </a:lvl2pPr>
            <a:lvl3pPr marL="767429" indent="-383381" algn="l" defTabSz="767429" rtl="0" fontAlgn="base">
              <a:spcBef>
                <a:spcPct val="0"/>
              </a:spcBef>
              <a:spcAft>
                <a:spcPct val="0"/>
              </a:spcAft>
              <a:defRPr sz="1500" kern="1200">
                <a:solidFill>
                  <a:schemeClr val="tx1"/>
                </a:solidFill>
                <a:latin typeface="Lato Light" charset="0"/>
                <a:ea typeface="MS PGothic" pitchFamily="34" charset="-128"/>
                <a:cs typeface="+mn-cs"/>
              </a:defRPr>
            </a:lvl3pPr>
            <a:lvl4pPr marL="1151477" indent="-575405" algn="l" defTabSz="767429" rtl="0" fontAlgn="base">
              <a:spcBef>
                <a:spcPct val="0"/>
              </a:spcBef>
              <a:spcAft>
                <a:spcPct val="0"/>
              </a:spcAft>
              <a:defRPr sz="1500" kern="1200">
                <a:solidFill>
                  <a:schemeClr val="tx1"/>
                </a:solidFill>
                <a:latin typeface="Lato Light" charset="0"/>
                <a:ea typeface="MS PGothic" pitchFamily="34" charset="-128"/>
                <a:cs typeface="+mn-cs"/>
              </a:defRPr>
            </a:lvl4pPr>
            <a:lvl5pPr marL="1535525" indent="-767429" algn="l" defTabSz="767429" rtl="0" fontAlgn="base">
              <a:spcBef>
                <a:spcPct val="0"/>
              </a:spcBef>
              <a:spcAft>
                <a:spcPct val="0"/>
              </a:spcAft>
              <a:defRPr sz="1500" kern="1200">
                <a:solidFill>
                  <a:schemeClr val="tx1"/>
                </a:solidFill>
                <a:latin typeface="Lato Light" charset="0"/>
                <a:ea typeface="MS PGothic" pitchFamily="34" charset="-128"/>
                <a:cs typeface="+mn-cs"/>
              </a:defRPr>
            </a:lvl5pPr>
            <a:lvl6pPr marL="960120" algn="l" defTabSz="384048" rtl="0" eaLnBrk="1" latinLnBrk="0" hangingPunct="1">
              <a:defRPr sz="1500" kern="1200">
                <a:solidFill>
                  <a:schemeClr val="tx1"/>
                </a:solidFill>
                <a:latin typeface="Lato Light" charset="0"/>
                <a:ea typeface="MS PGothic" pitchFamily="34" charset="-128"/>
                <a:cs typeface="+mn-cs"/>
              </a:defRPr>
            </a:lvl6pPr>
            <a:lvl7pPr marL="1152144" algn="l" defTabSz="384048" rtl="0" eaLnBrk="1" latinLnBrk="0" hangingPunct="1">
              <a:defRPr sz="1500" kern="1200">
                <a:solidFill>
                  <a:schemeClr val="tx1"/>
                </a:solidFill>
                <a:latin typeface="Lato Light" charset="0"/>
                <a:ea typeface="MS PGothic" pitchFamily="34" charset="-128"/>
                <a:cs typeface="+mn-cs"/>
              </a:defRPr>
            </a:lvl7pPr>
            <a:lvl8pPr marL="1344168" algn="l" defTabSz="384048" rtl="0" eaLnBrk="1" latinLnBrk="0" hangingPunct="1">
              <a:defRPr sz="1500" kern="1200">
                <a:solidFill>
                  <a:schemeClr val="tx1"/>
                </a:solidFill>
                <a:latin typeface="Lato Light" charset="0"/>
                <a:ea typeface="MS PGothic" pitchFamily="34" charset="-128"/>
                <a:cs typeface="+mn-cs"/>
              </a:defRPr>
            </a:lvl8pPr>
            <a:lvl9pPr marL="1536192" algn="l" defTabSz="384048" rtl="0" eaLnBrk="1" latinLnBrk="0" hangingPunct="1">
              <a:defRPr sz="1500" kern="1200">
                <a:solidFill>
                  <a:schemeClr val="tx1"/>
                </a:solidFill>
                <a:latin typeface="Lato Light" charset="0"/>
                <a:ea typeface="MS PGothic" pitchFamily="34" charset="-128"/>
                <a:cs typeface="+mn-cs"/>
              </a:defRPr>
            </a:lvl9pPr>
          </a:lstStyle>
          <a:p>
            <a:pPr algn="ctr"/>
            <a:r>
              <a:rPr lang="en-US" sz="1050" b="1" dirty="0">
                <a:solidFill>
                  <a:schemeClr val="tx2">
                    <a:lumMod val="50000"/>
                  </a:schemeClr>
                </a:solidFill>
                <a:latin typeface="+mj-lt"/>
              </a:rPr>
              <a:t>PRECLINICAL</a:t>
            </a:r>
          </a:p>
          <a:p>
            <a:pPr algn="ctr"/>
            <a:r>
              <a:rPr lang="en-US" sz="1050" b="1" dirty="0">
                <a:solidFill>
                  <a:schemeClr val="tx2">
                    <a:lumMod val="50000"/>
                  </a:schemeClr>
                </a:solidFill>
                <a:latin typeface="+mj-lt"/>
              </a:rPr>
              <a:t>PHASE</a:t>
            </a:r>
          </a:p>
        </p:txBody>
      </p:sp>
      <p:sp>
        <p:nvSpPr>
          <p:cNvPr id="30" name="TextBox 37">
            <a:extLst>
              <a:ext uri="{FF2B5EF4-FFF2-40B4-BE49-F238E27FC236}">
                <a16:creationId xmlns:a16="http://schemas.microsoft.com/office/drawing/2014/main" id="{0A671FF7-C85D-4A00-8259-A86401A5724B}"/>
              </a:ext>
            </a:extLst>
          </p:cNvPr>
          <p:cNvSpPr txBox="1"/>
          <p:nvPr/>
        </p:nvSpPr>
        <p:spPr>
          <a:xfrm>
            <a:off x="6983537" y="4790040"/>
            <a:ext cx="1370770" cy="276999"/>
          </a:xfrm>
          <a:prstGeom prst="rect">
            <a:avLst/>
          </a:prstGeom>
          <a:noFill/>
          <a:ln>
            <a:noFill/>
          </a:ln>
        </p:spPr>
        <p:txBody>
          <a:bodyPr wrap="square" rtlCol="0">
            <a:spAutoFit/>
          </a:bodyPr>
          <a:lstStyle>
            <a:defPPr>
              <a:defRPr lang="en-US"/>
            </a:defPPr>
            <a:lvl1pPr algn="l" defTabSz="767429" rtl="0" fontAlgn="base">
              <a:spcBef>
                <a:spcPct val="0"/>
              </a:spcBef>
              <a:spcAft>
                <a:spcPct val="0"/>
              </a:spcAft>
              <a:defRPr sz="1500" kern="1200">
                <a:solidFill>
                  <a:schemeClr val="tx1"/>
                </a:solidFill>
                <a:latin typeface="Lato Light" charset="0"/>
                <a:ea typeface="MS PGothic" pitchFamily="34" charset="-128"/>
                <a:cs typeface="+mn-cs"/>
              </a:defRPr>
            </a:lvl1pPr>
            <a:lvl2pPr marL="383381" indent="-191357" algn="l" defTabSz="767429" rtl="0" fontAlgn="base">
              <a:spcBef>
                <a:spcPct val="0"/>
              </a:spcBef>
              <a:spcAft>
                <a:spcPct val="0"/>
              </a:spcAft>
              <a:defRPr sz="1500" kern="1200">
                <a:solidFill>
                  <a:schemeClr val="tx1"/>
                </a:solidFill>
                <a:latin typeface="Lato Light" charset="0"/>
                <a:ea typeface="MS PGothic" pitchFamily="34" charset="-128"/>
                <a:cs typeface="+mn-cs"/>
              </a:defRPr>
            </a:lvl2pPr>
            <a:lvl3pPr marL="767429" indent="-383381" algn="l" defTabSz="767429" rtl="0" fontAlgn="base">
              <a:spcBef>
                <a:spcPct val="0"/>
              </a:spcBef>
              <a:spcAft>
                <a:spcPct val="0"/>
              </a:spcAft>
              <a:defRPr sz="1500" kern="1200">
                <a:solidFill>
                  <a:schemeClr val="tx1"/>
                </a:solidFill>
                <a:latin typeface="Lato Light" charset="0"/>
                <a:ea typeface="MS PGothic" pitchFamily="34" charset="-128"/>
                <a:cs typeface="+mn-cs"/>
              </a:defRPr>
            </a:lvl3pPr>
            <a:lvl4pPr marL="1151477" indent="-575405" algn="l" defTabSz="767429" rtl="0" fontAlgn="base">
              <a:spcBef>
                <a:spcPct val="0"/>
              </a:spcBef>
              <a:spcAft>
                <a:spcPct val="0"/>
              </a:spcAft>
              <a:defRPr sz="1500" kern="1200">
                <a:solidFill>
                  <a:schemeClr val="tx1"/>
                </a:solidFill>
                <a:latin typeface="Lato Light" charset="0"/>
                <a:ea typeface="MS PGothic" pitchFamily="34" charset="-128"/>
                <a:cs typeface="+mn-cs"/>
              </a:defRPr>
            </a:lvl4pPr>
            <a:lvl5pPr marL="1535525" indent="-767429" algn="l" defTabSz="767429" rtl="0" fontAlgn="base">
              <a:spcBef>
                <a:spcPct val="0"/>
              </a:spcBef>
              <a:spcAft>
                <a:spcPct val="0"/>
              </a:spcAft>
              <a:defRPr sz="1500" kern="1200">
                <a:solidFill>
                  <a:schemeClr val="tx1"/>
                </a:solidFill>
                <a:latin typeface="Lato Light" charset="0"/>
                <a:ea typeface="MS PGothic" pitchFamily="34" charset="-128"/>
                <a:cs typeface="+mn-cs"/>
              </a:defRPr>
            </a:lvl5pPr>
            <a:lvl6pPr marL="960120" algn="l" defTabSz="384048" rtl="0" eaLnBrk="1" latinLnBrk="0" hangingPunct="1">
              <a:defRPr sz="1500" kern="1200">
                <a:solidFill>
                  <a:schemeClr val="tx1"/>
                </a:solidFill>
                <a:latin typeface="Lato Light" charset="0"/>
                <a:ea typeface="MS PGothic" pitchFamily="34" charset="-128"/>
                <a:cs typeface="+mn-cs"/>
              </a:defRPr>
            </a:lvl6pPr>
            <a:lvl7pPr marL="1152144" algn="l" defTabSz="384048" rtl="0" eaLnBrk="1" latinLnBrk="0" hangingPunct="1">
              <a:defRPr sz="1500" kern="1200">
                <a:solidFill>
                  <a:schemeClr val="tx1"/>
                </a:solidFill>
                <a:latin typeface="Lato Light" charset="0"/>
                <a:ea typeface="MS PGothic" pitchFamily="34" charset="-128"/>
                <a:cs typeface="+mn-cs"/>
              </a:defRPr>
            </a:lvl7pPr>
            <a:lvl8pPr marL="1344168" algn="l" defTabSz="384048" rtl="0" eaLnBrk="1" latinLnBrk="0" hangingPunct="1">
              <a:defRPr sz="1500" kern="1200">
                <a:solidFill>
                  <a:schemeClr val="tx1"/>
                </a:solidFill>
                <a:latin typeface="Lato Light" charset="0"/>
                <a:ea typeface="MS PGothic" pitchFamily="34" charset="-128"/>
                <a:cs typeface="+mn-cs"/>
              </a:defRPr>
            </a:lvl8pPr>
            <a:lvl9pPr marL="1536192" algn="l" defTabSz="384048" rtl="0" eaLnBrk="1" latinLnBrk="0" hangingPunct="1">
              <a:defRPr sz="1500" kern="1200">
                <a:solidFill>
                  <a:schemeClr val="tx1"/>
                </a:solidFill>
                <a:latin typeface="Lato Light" charset="0"/>
                <a:ea typeface="MS PGothic" pitchFamily="34" charset="-128"/>
                <a:cs typeface="+mn-cs"/>
              </a:defRPr>
            </a:lvl9pPr>
          </a:lstStyle>
          <a:p>
            <a:pPr algn="ctr"/>
            <a:r>
              <a:rPr lang="en-US" sz="1200" b="1" dirty="0">
                <a:solidFill>
                  <a:schemeClr val="tx2">
                    <a:lumMod val="50000"/>
                  </a:schemeClr>
                </a:solidFill>
                <a:latin typeface="+mj-lt"/>
              </a:rPr>
              <a:t>LICENSING</a:t>
            </a:r>
          </a:p>
        </p:txBody>
      </p:sp>
      <p:sp>
        <p:nvSpPr>
          <p:cNvPr id="31" name="TextBox 38">
            <a:extLst>
              <a:ext uri="{FF2B5EF4-FFF2-40B4-BE49-F238E27FC236}">
                <a16:creationId xmlns:a16="http://schemas.microsoft.com/office/drawing/2014/main" id="{7723F396-2646-4019-838E-671C5E319975}"/>
              </a:ext>
            </a:extLst>
          </p:cNvPr>
          <p:cNvSpPr txBox="1"/>
          <p:nvPr/>
        </p:nvSpPr>
        <p:spPr>
          <a:xfrm>
            <a:off x="5091268" y="6125157"/>
            <a:ext cx="1370770" cy="215444"/>
          </a:xfrm>
          <a:prstGeom prst="rect">
            <a:avLst/>
          </a:prstGeom>
          <a:noFill/>
          <a:ln>
            <a:noFill/>
          </a:ln>
        </p:spPr>
        <p:txBody>
          <a:bodyPr wrap="square" rtlCol="0">
            <a:spAutoFit/>
          </a:bodyPr>
          <a:lstStyle>
            <a:defPPr>
              <a:defRPr lang="en-US"/>
            </a:defPPr>
            <a:lvl1pPr algn="l" defTabSz="767429" rtl="0" fontAlgn="base">
              <a:spcBef>
                <a:spcPct val="0"/>
              </a:spcBef>
              <a:spcAft>
                <a:spcPct val="0"/>
              </a:spcAft>
              <a:defRPr sz="1500" kern="1200">
                <a:solidFill>
                  <a:schemeClr val="tx1"/>
                </a:solidFill>
                <a:latin typeface="Lato Light" charset="0"/>
                <a:ea typeface="MS PGothic" pitchFamily="34" charset="-128"/>
                <a:cs typeface="+mn-cs"/>
              </a:defRPr>
            </a:lvl1pPr>
            <a:lvl2pPr marL="383381" indent="-191357" algn="l" defTabSz="767429" rtl="0" fontAlgn="base">
              <a:spcBef>
                <a:spcPct val="0"/>
              </a:spcBef>
              <a:spcAft>
                <a:spcPct val="0"/>
              </a:spcAft>
              <a:defRPr sz="1500" kern="1200">
                <a:solidFill>
                  <a:schemeClr val="tx1"/>
                </a:solidFill>
                <a:latin typeface="Lato Light" charset="0"/>
                <a:ea typeface="MS PGothic" pitchFamily="34" charset="-128"/>
                <a:cs typeface="+mn-cs"/>
              </a:defRPr>
            </a:lvl2pPr>
            <a:lvl3pPr marL="767429" indent="-383381" algn="l" defTabSz="767429" rtl="0" fontAlgn="base">
              <a:spcBef>
                <a:spcPct val="0"/>
              </a:spcBef>
              <a:spcAft>
                <a:spcPct val="0"/>
              </a:spcAft>
              <a:defRPr sz="1500" kern="1200">
                <a:solidFill>
                  <a:schemeClr val="tx1"/>
                </a:solidFill>
                <a:latin typeface="Lato Light" charset="0"/>
                <a:ea typeface="MS PGothic" pitchFamily="34" charset="-128"/>
                <a:cs typeface="+mn-cs"/>
              </a:defRPr>
            </a:lvl3pPr>
            <a:lvl4pPr marL="1151477" indent="-575405" algn="l" defTabSz="767429" rtl="0" fontAlgn="base">
              <a:spcBef>
                <a:spcPct val="0"/>
              </a:spcBef>
              <a:spcAft>
                <a:spcPct val="0"/>
              </a:spcAft>
              <a:defRPr sz="1500" kern="1200">
                <a:solidFill>
                  <a:schemeClr val="tx1"/>
                </a:solidFill>
                <a:latin typeface="Lato Light" charset="0"/>
                <a:ea typeface="MS PGothic" pitchFamily="34" charset="-128"/>
                <a:cs typeface="+mn-cs"/>
              </a:defRPr>
            </a:lvl4pPr>
            <a:lvl5pPr marL="1535525" indent="-767429" algn="l" defTabSz="767429" rtl="0" fontAlgn="base">
              <a:spcBef>
                <a:spcPct val="0"/>
              </a:spcBef>
              <a:spcAft>
                <a:spcPct val="0"/>
              </a:spcAft>
              <a:defRPr sz="1500" kern="1200">
                <a:solidFill>
                  <a:schemeClr val="tx1"/>
                </a:solidFill>
                <a:latin typeface="Lato Light" charset="0"/>
                <a:ea typeface="MS PGothic" pitchFamily="34" charset="-128"/>
                <a:cs typeface="+mn-cs"/>
              </a:defRPr>
            </a:lvl5pPr>
            <a:lvl6pPr marL="960120" algn="l" defTabSz="384048" rtl="0" eaLnBrk="1" latinLnBrk="0" hangingPunct="1">
              <a:defRPr sz="1500" kern="1200">
                <a:solidFill>
                  <a:schemeClr val="tx1"/>
                </a:solidFill>
                <a:latin typeface="Lato Light" charset="0"/>
                <a:ea typeface="MS PGothic" pitchFamily="34" charset="-128"/>
                <a:cs typeface="+mn-cs"/>
              </a:defRPr>
            </a:lvl6pPr>
            <a:lvl7pPr marL="1152144" algn="l" defTabSz="384048" rtl="0" eaLnBrk="1" latinLnBrk="0" hangingPunct="1">
              <a:defRPr sz="1500" kern="1200">
                <a:solidFill>
                  <a:schemeClr val="tx1"/>
                </a:solidFill>
                <a:latin typeface="Lato Light" charset="0"/>
                <a:ea typeface="MS PGothic" pitchFamily="34" charset="-128"/>
                <a:cs typeface="+mn-cs"/>
              </a:defRPr>
            </a:lvl7pPr>
            <a:lvl8pPr marL="1344168" algn="l" defTabSz="384048" rtl="0" eaLnBrk="1" latinLnBrk="0" hangingPunct="1">
              <a:defRPr sz="1500" kern="1200">
                <a:solidFill>
                  <a:schemeClr val="tx1"/>
                </a:solidFill>
                <a:latin typeface="Lato Light" charset="0"/>
                <a:ea typeface="MS PGothic" pitchFamily="34" charset="-128"/>
                <a:cs typeface="+mn-cs"/>
              </a:defRPr>
            </a:lvl8pPr>
            <a:lvl9pPr marL="1536192" algn="l" defTabSz="384048" rtl="0" eaLnBrk="1" latinLnBrk="0" hangingPunct="1">
              <a:defRPr sz="1500" kern="1200">
                <a:solidFill>
                  <a:schemeClr val="tx1"/>
                </a:solidFill>
                <a:latin typeface="Lato Light" charset="0"/>
                <a:ea typeface="MS PGothic" pitchFamily="34" charset="-128"/>
                <a:cs typeface="+mn-cs"/>
              </a:defRPr>
            </a:lvl9pPr>
          </a:lstStyle>
          <a:p>
            <a:pPr algn="ctr"/>
            <a:r>
              <a:rPr lang="en-US" sz="800" b="1" dirty="0">
                <a:solidFill>
                  <a:schemeClr val="bg1"/>
                </a:solidFill>
                <a:latin typeface="+mj-lt"/>
              </a:rPr>
              <a:t>MANUFACTURING</a:t>
            </a:r>
          </a:p>
        </p:txBody>
      </p:sp>
      <p:sp>
        <p:nvSpPr>
          <p:cNvPr id="32" name="TextBox 39">
            <a:extLst>
              <a:ext uri="{FF2B5EF4-FFF2-40B4-BE49-F238E27FC236}">
                <a16:creationId xmlns:a16="http://schemas.microsoft.com/office/drawing/2014/main" id="{872439B4-D2B8-4E18-9E4E-3C97DDFFD678}"/>
              </a:ext>
            </a:extLst>
          </p:cNvPr>
          <p:cNvSpPr txBox="1"/>
          <p:nvPr/>
        </p:nvSpPr>
        <p:spPr>
          <a:xfrm>
            <a:off x="8856165" y="4799732"/>
            <a:ext cx="1301364" cy="276999"/>
          </a:xfrm>
          <a:prstGeom prst="rect">
            <a:avLst/>
          </a:prstGeom>
          <a:noFill/>
          <a:ln>
            <a:noFill/>
          </a:ln>
        </p:spPr>
        <p:txBody>
          <a:bodyPr wrap="square" rtlCol="0">
            <a:spAutoFit/>
          </a:bodyPr>
          <a:lstStyle>
            <a:defPPr>
              <a:defRPr lang="en-US"/>
            </a:defPPr>
            <a:lvl1pPr algn="l" defTabSz="767429" rtl="0" fontAlgn="base">
              <a:spcBef>
                <a:spcPct val="0"/>
              </a:spcBef>
              <a:spcAft>
                <a:spcPct val="0"/>
              </a:spcAft>
              <a:defRPr sz="1500" kern="1200">
                <a:solidFill>
                  <a:schemeClr val="tx1"/>
                </a:solidFill>
                <a:latin typeface="Lato Light" charset="0"/>
                <a:ea typeface="MS PGothic" pitchFamily="34" charset="-128"/>
                <a:cs typeface="+mn-cs"/>
              </a:defRPr>
            </a:lvl1pPr>
            <a:lvl2pPr marL="383381" indent="-191357" algn="l" defTabSz="767429" rtl="0" fontAlgn="base">
              <a:spcBef>
                <a:spcPct val="0"/>
              </a:spcBef>
              <a:spcAft>
                <a:spcPct val="0"/>
              </a:spcAft>
              <a:defRPr sz="1500" kern="1200">
                <a:solidFill>
                  <a:schemeClr val="tx1"/>
                </a:solidFill>
                <a:latin typeface="Lato Light" charset="0"/>
                <a:ea typeface="MS PGothic" pitchFamily="34" charset="-128"/>
                <a:cs typeface="+mn-cs"/>
              </a:defRPr>
            </a:lvl2pPr>
            <a:lvl3pPr marL="767429" indent="-383381" algn="l" defTabSz="767429" rtl="0" fontAlgn="base">
              <a:spcBef>
                <a:spcPct val="0"/>
              </a:spcBef>
              <a:spcAft>
                <a:spcPct val="0"/>
              </a:spcAft>
              <a:defRPr sz="1500" kern="1200">
                <a:solidFill>
                  <a:schemeClr val="tx1"/>
                </a:solidFill>
                <a:latin typeface="Lato Light" charset="0"/>
                <a:ea typeface="MS PGothic" pitchFamily="34" charset="-128"/>
                <a:cs typeface="+mn-cs"/>
              </a:defRPr>
            </a:lvl3pPr>
            <a:lvl4pPr marL="1151477" indent="-575405" algn="l" defTabSz="767429" rtl="0" fontAlgn="base">
              <a:spcBef>
                <a:spcPct val="0"/>
              </a:spcBef>
              <a:spcAft>
                <a:spcPct val="0"/>
              </a:spcAft>
              <a:defRPr sz="1500" kern="1200">
                <a:solidFill>
                  <a:schemeClr val="tx1"/>
                </a:solidFill>
                <a:latin typeface="Lato Light" charset="0"/>
                <a:ea typeface="MS PGothic" pitchFamily="34" charset="-128"/>
                <a:cs typeface="+mn-cs"/>
              </a:defRPr>
            </a:lvl4pPr>
            <a:lvl5pPr marL="1535525" indent="-767429" algn="l" defTabSz="767429" rtl="0" fontAlgn="base">
              <a:spcBef>
                <a:spcPct val="0"/>
              </a:spcBef>
              <a:spcAft>
                <a:spcPct val="0"/>
              </a:spcAft>
              <a:defRPr sz="1500" kern="1200">
                <a:solidFill>
                  <a:schemeClr val="tx1"/>
                </a:solidFill>
                <a:latin typeface="Lato Light" charset="0"/>
                <a:ea typeface="MS PGothic" pitchFamily="34" charset="-128"/>
                <a:cs typeface="+mn-cs"/>
              </a:defRPr>
            </a:lvl5pPr>
            <a:lvl6pPr marL="960120" algn="l" defTabSz="384048" rtl="0" eaLnBrk="1" latinLnBrk="0" hangingPunct="1">
              <a:defRPr sz="1500" kern="1200">
                <a:solidFill>
                  <a:schemeClr val="tx1"/>
                </a:solidFill>
                <a:latin typeface="Lato Light" charset="0"/>
                <a:ea typeface="MS PGothic" pitchFamily="34" charset="-128"/>
                <a:cs typeface="+mn-cs"/>
              </a:defRPr>
            </a:lvl6pPr>
            <a:lvl7pPr marL="1152144" algn="l" defTabSz="384048" rtl="0" eaLnBrk="1" latinLnBrk="0" hangingPunct="1">
              <a:defRPr sz="1500" kern="1200">
                <a:solidFill>
                  <a:schemeClr val="tx1"/>
                </a:solidFill>
                <a:latin typeface="Lato Light" charset="0"/>
                <a:ea typeface="MS PGothic" pitchFamily="34" charset="-128"/>
                <a:cs typeface="+mn-cs"/>
              </a:defRPr>
            </a:lvl7pPr>
            <a:lvl8pPr marL="1344168" algn="l" defTabSz="384048" rtl="0" eaLnBrk="1" latinLnBrk="0" hangingPunct="1">
              <a:defRPr sz="1500" kern="1200">
                <a:solidFill>
                  <a:schemeClr val="tx1"/>
                </a:solidFill>
                <a:latin typeface="Lato Light" charset="0"/>
                <a:ea typeface="MS PGothic" pitchFamily="34" charset="-128"/>
                <a:cs typeface="+mn-cs"/>
              </a:defRPr>
            </a:lvl8pPr>
            <a:lvl9pPr marL="1536192" algn="l" defTabSz="384048" rtl="0" eaLnBrk="1" latinLnBrk="0" hangingPunct="1">
              <a:defRPr sz="1500" kern="1200">
                <a:solidFill>
                  <a:schemeClr val="tx1"/>
                </a:solidFill>
                <a:latin typeface="Lato Light" charset="0"/>
                <a:ea typeface="MS PGothic" pitchFamily="34" charset="-128"/>
                <a:cs typeface="+mn-cs"/>
              </a:defRPr>
            </a:lvl9pPr>
          </a:lstStyle>
          <a:p>
            <a:pPr algn="ctr"/>
            <a:r>
              <a:rPr lang="en-US" sz="1200" b="1" dirty="0">
                <a:solidFill>
                  <a:schemeClr val="tx2">
                    <a:lumMod val="50000"/>
                  </a:schemeClr>
                </a:solidFill>
                <a:latin typeface="+mj-lt"/>
              </a:rPr>
              <a:t>DISTRIBUTION</a:t>
            </a:r>
          </a:p>
        </p:txBody>
      </p:sp>
      <p:sp>
        <p:nvSpPr>
          <p:cNvPr id="33" name="TextBox 40">
            <a:extLst>
              <a:ext uri="{FF2B5EF4-FFF2-40B4-BE49-F238E27FC236}">
                <a16:creationId xmlns:a16="http://schemas.microsoft.com/office/drawing/2014/main" id="{CEBB7E09-C528-48EE-8DC4-0033B98504BD}"/>
              </a:ext>
            </a:extLst>
          </p:cNvPr>
          <p:cNvSpPr txBox="1"/>
          <p:nvPr/>
        </p:nvSpPr>
        <p:spPr>
          <a:xfrm>
            <a:off x="3622589" y="4495194"/>
            <a:ext cx="2905344" cy="276999"/>
          </a:xfrm>
          <a:prstGeom prst="rect">
            <a:avLst/>
          </a:prstGeom>
          <a:noFill/>
          <a:ln>
            <a:noFill/>
          </a:ln>
        </p:spPr>
        <p:txBody>
          <a:bodyPr wrap="square" rtlCol="0">
            <a:spAutoFit/>
          </a:bodyPr>
          <a:lstStyle>
            <a:defPPr>
              <a:defRPr lang="en-US"/>
            </a:defPPr>
            <a:lvl1pPr algn="l" defTabSz="767429" rtl="0" fontAlgn="base">
              <a:spcBef>
                <a:spcPct val="0"/>
              </a:spcBef>
              <a:spcAft>
                <a:spcPct val="0"/>
              </a:spcAft>
              <a:defRPr sz="1500" kern="1200">
                <a:solidFill>
                  <a:schemeClr val="tx1"/>
                </a:solidFill>
                <a:latin typeface="Lato Light" charset="0"/>
                <a:ea typeface="MS PGothic" pitchFamily="34" charset="-128"/>
                <a:cs typeface="+mn-cs"/>
              </a:defRPr>
            </a:lvl1pPr>
            <a:lvl2pPr marL="383381" indent="-191357" algn="l" defTabSz="767429" rtl="0" fontAlgn="base">
              <a:spcBef>
                <a:spcPct val="0"/>
              </a:spcBef>
              <a:spcAft>
                <a:spcPct val="0"/>
              </a:spcAft>
              <a:defRPr sz="1500" kern="1200">
                <a:solidFill>
                  <a:schemeClr val="tx1"/>
                </a:solidFill>
                <a:latin typeface="Lato Light" charset="0"/>
                <a:ea typeface="MS PGothic" pitchFamily="34" charset="-128"/>
                <a:cs typeface="+mn-cs"/>
              </a:defRPr>
            </a:lvl2pPr>
            <a:lvl3pPr marL="767429" indent="-383381" algn="l" defTabSz="767429" rtl="0" fontAlgn="base">
              <a:spcBef>
                <a:spcPct val="0"/>
              </a:spcBef>
              <a:spcAft>
                <a:spcPct val="0"/>
              </a:spcAft>
              <a:defRPr sz="1500" kern="1200">
                <a:solidFill>
                  <a:schemeClr val="tx1"/>
                </a:solidFill>
                <a:latin typeface="Lato Light" charset="0"/>
                <a:ea typeface="MS PGothic" pitchFamily="34" charset="-128"/>
                <a:cs typeface="+mn-cs"/>
              </a:defRPr>
            </a:lvl3pPr>
            <a:lvl4pPr marL="1151477" indent="-575405" algn="l" defTabSz="767429" rtl="0" fontAlgn="base">
              <a:spcBef>
                <a:spcPct val="0"/>
              </a:spcBef>
              <a:spcAft>
                <a:spcPct val="0"/>
              </a:spcAft>
              <a:defRPr sz="1500" kern="1200">
                <a:solidFill>
                  <a:schemeClr val="tx1"/>
                </a:solidFill>
                <a:latin typeface="Lato Light" charset="0"/>
                <a:ea typeface="MS PGothic" pitchFamily="34" charset="-128"/>
                <a:cs typeface="+mn-cs"/>
              </a:defRPr>
            </a:lvl4pPr>
            <a:lvl5pPr marL="1535525" indent="-767429" algn="l" defTabSz="767429" rtl="0" fontAlgn="base">
              <a:spcBef>
                <a:spcPct val="0"/>
              </a:spcBef>
              <a:spcAft>
                <a:spcPct val="0"/>
              </a:spcAft>
              <a:defRPr sz="1500" kern="1200">
                <a:solidFill>
                  <a:schemeClr val="tx1"/>
                </a:solidFill>
                <a:latin typeface="Lato Light" charset="0"/>
                <a:ea typeface="MS PGothic" pitchFamily="34" charset="-128"/>
                <a:cs typeface="+mn-cs"/>
              </a:defRPr>
            </a:lvl5pPr>
            <a:lvl6pPr marL="960120" algn="l" defTabSz="384048" rtl="0" eaLnBrk="1" latinLnBrk="0" hangingPunct="1">
              <a:defRPr sz="1500" kern="1200">
                <a:solidFill>
                  <a:schemeClr val="tx1"/>
                </a:solidFill>
                <a:latin typeface="Lato Light" charset="0"/>
                <a:ea typeface="MS PGothic" pitchFamily="34" charset="-128"/>
                <a:cs typeface="+mn-cs"/>
              </a:defRPr>
            </a:lvl6pPr>
            <a:lvl7pPr marL="1152144" algn="l" defTabSz="384048" rtl="0" eaLnBrk="1" latinLnBrk="0" hangingPunct="1">
              <a:defRPr sz="1500" kern="1200">
                <a:solidFill>
                  <a:schemeClr val="tx1"/>
                </a:solidFill>
                <a:latin typeface="Lato Light" charset="0"/>
                <a:ea typeface="MS PGothic" pitchFamily="34" charset="-128"/>
                <a:cs typeface="+mn-cs"/>
              </a:defRPr>
            </a:lvl7pPr>
            <a:lvl8pPr marL="1344168" algn="l" defTabSz="384048" rtl="0" eaLnBrk="1" latinLnBrk="0" hangingPunct="1">
              <a:defRPr sz="1500" kern="1200">
                <a:solidFill>
                  <a:schemeClr val="tx1"/>
                </a:solidFill>
                <a:latin typeface="Lato Light" charset="0"/>
                <a:ea typeface="MS PGothic" pitchFamily="34" charset="-128"/>
                <a:cs typeface="+mn-cs"/>
              </a:defRPr>
            </a:lvl8pPr>
            <a:lvl9pPr marL="1536192" algn="l" defTabSz="384048" rtl="0" eaLnBrk="1" latinLnBrk="0" hangingPunct="1">
              <a:defRPr sz="1500" kern="1200">
                <a:solidFill>
                  <a:schemeClr val="tx1"/>
                </a:solidFill>
                <a:latin typeface="Lato Light" charset="0"/>
                <a:ea typeface="MS PGothic" pitchFamily="34" charset="-128"/>
                <a:cs typeface="+mn-cs"/>
              </a:defRPr>
            </a:lvl9pPr>
          </a:lstStyle>
          <a:p>
            <a:pPr algn="ctr"/>
            <a:r>
              <a:rPr lang="en-US" sz="1200" b="1" dirty="0">
                <a:solidFill>
                  <a:schemeClr val="tx2">
                    <a:lumMod val="50000"/>
                  </a:schemeClr>
                </a:solidFill>
                <a:latin typeface="+mj-lt"/>
              </a:rPr>
              <a:t>HUMAN CLINICAL TRIALS</a:t>
            </a:r>
          </a:p>
        </p:txBody>
      </p:sp>
      <p:sp>
        <p:nvSpPr>
          <p:cNvPr id="34" name="Title 3">
            <a:extLst>
              <a:ext uri="{FF2B5EF4-FFF2-40B4-BE49-F238E27FC236}">
                <a16:creationId xmlns:a16="http://schemas.microsoft.com/office/drawing/2014/main" id="{74B29CB1-8591-49D4-84B2-EB925B52FA6A}"/>
              </a:ext>
            </a:extLst>
          </p:cNvPr>
          <p:cNvSpPr txBox="1">
            <a:spLocks/>
          </p:cNvSpPr>
          <p:nvPr/>
        </p:nvSpPr>
        <p:spPr bwMode="auto">
          <a:xfrm>
            <a:off x="4379069" y="3618729"/>
            <a:ext cx="3427132" cy="40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794" tIns="38397" rIns="76794" bIns="38397" numCol="1" anchor="ctr" anchorCtr="0" compatLnSpc="1">
            <a:prstTxWarp prst="textNoShape">
              <a:avLst/>
            </a:prstTxWarp>
          </a:bodyPr>
          <a:lstStyle>
            <a:defPPr>
              <a:defRPr lang="en-US"/>
            </a:defPPr>
            <a:lvl1pPr algn="l" defTabSz="767429" rtl="0" fontAlgn="base">
              <a:spcBef>
                <a:spcPct val="0"/>
              </a:spcBef>
              <a:spcAft>
                <a:spcPct val="0"/>
              </a:spcAft>
              <a:defRPr sz="1500" kern="1200">
                <a:solidFill>
                  <a:schemeClr val="tx1"/>
                </a:solidFill>
                <a:latin typeface="Lato Light" charset="0"/>
                <a:ea typeface="MS PGothic" pitchFamily="34" charset="-128"/>
                <a:cs typeface="+mn-cs"/>
              </a:defRPr>
            </a:lvl1pPr>
            <a:lvl2pPr marL="383381" indent="-191357" algn="l" defTabSz="767429" rtl="0" fontAlgn="base">
              <a:spcBef>
                <a:spcPct val="0"/>
              </a:spcBef>
              <a:spcAft>
                <a:spcPct val="0"/>
              </a:spcAft>
              <a:defRPr sz="1500" kern="1200">
                <a:solidFill>
                  <a:schemeClr val="tx1"/>
                </a:solidFill>
                <a:latin typeface="Lato Light" charset="0"/>
                <a:ea typeface="MS PGothic" pitchFamily="34" charset="-128"/>
                <a:cs typeface="+mn-cs"/>
              </a:defRPr>
            </a:lvl2pPr>
            <a:lvl3pPr marL="767429" indent="-383381" algn="l" defTabSz="767429" rtl="0" fontAlgn="base">
              <a:spcBef>
                <a:spcPct val="0"/>
              </a:spcBef>
              <a:spcAft>
                <a:spcPct val="0"/>
              </a:spcAft>
              <a:defRPr sz="1500" kern="1200">
                <a:solidFill>
                  <a:schemeClr val="tx1"/>
                </a:solidFill>
                <a:latin typeface="Lato Light" charset="0"/>
                <a:ea typeface="MS PGothic" pitchFamily="34" charset="-128"/>
                <a:cs typeface="+mn-cs"/>
              </a:defRPr>
            </a:lvl3pPr>
            <a:lvl4pPr marL="1151477" indent="-575405" algn="l" defTabSz="767429" rtl="0" fontAlgn="base">
              <a:spcBef>
                <a:spcPct val="0"/>
              </a:spcBef>
              <a:spcAft>
                <a:spcPct val="0"/>
              </a:spcAft>
              <a:defRPr sz="1500" kern="1200">
                <a:solidFill>
                  <a:schemeClr val="tx1"/>
                </a:solidFill>
                <a:latin typeface="Lato Light" charset="0"/>
                <a:ea typeface="MS PGothic" pitchFamily="34" charset="-128"/>
                <a:cs typeface="+mn-cs"/>
              </a:defRPr>
            </a:lvl4pPr>
            <a:lvl5pPr marL="1535525" indent="-767429" algn="l" defTabSz="767429" rtl="0" fontAlgn="base">
              <a:spcBef>
                <a:spcPct val="0"/>
              </a:spcBef>
              <a:spcAft>
                <a:spcPct val="0"/>
              </a:spcAft>
              <a:defRPr sz="1500" kern="1200">
                <a:solidFill>
                  <a:schemeClr val="tx1"/>
                </a:solidFill>
                <a:latin typeface="Lato Light" charset="0"/>
                <a:ea typeface="MS PGothic" pitchFamily="34" charset="-128"/>
                <a:cs typeface="+mn-cs"/>
              </a:defRPr>
            </a:lvl5pPr>
            <a:lvl6pPr marL="960120" algn="l" defTabSz="384048" rtl="0" eaLnBrk="1" latinLnBrk="0" hangingPunct="1">
              <a:defRPr sz="1500" kern="1200">
                <a:solidFill>
                  <a:schemeClr val="tx1"/>
                </a:solidFill>
                <a:latin typeface="Lato Light" charset="0"/>
                <a:ea typeface="MS PGothic" pitchFamily="34" charset="-128"/>
                <a:cs typeface="+mn-cs"/>
              </a:defRPr>
            </a:lvl6pPr>
            <a:lvl7pPr marL="1152144" algn="l" defTabSz="384048" rtl="0" eaLnBrk="1" latinLnBrk="0" hangingPunct="1">
              <a:defRPr sz="1500" kern="1200">
                <a:solidFill>
                  <a:schemeClr val="tx1"/>
                </a:solidFill>
                <a:latin typeface="Lato Light" charset="0"/>
                <a:ea typeface="MS PGothic" pitchFamily="34" charset="-128"/>
                <a:cs typeface="+mn-cs"/>
              </a:defRPr>
            </a:lvl7pPr>
            <a:lvl8pPr marL="1344168" algn="l" defTabSz="384048" rtl="0" eaLnBrk="1" latinLnBrk="0" hangingPunct="1">
              <a:defRPr sz="1500" kern="1200">
                <a:solidFill>
                  <a:schemeClr val="tx1"/>
                </a:solidFill>
                <a:latin typeface="Lato Light" charset="0"/>
                <a:ea typeface="MS PGothic" pitchFamily="34" charset="-128"/>
                <a:cs typeface="+mn-cs"/>
              </a:defRPr>
            </a:lvl8pPr>
            <a:lvl9pPr marL="1536192" algn="l" defTabSz="384048" rtl="0" eaLnBrk="1" latinLnBrk="0" hangingPunct="1">
              <a:defRPr sz="1500" kern="1200">
                <a:solidFill>
                  <a:schemeClr val="tx1"/>
                </a:solidFill>
                <a:latin typeface="Lato Light" charset="0"/>
                <a:ea typeface="MS PGothic" pitchFamily="34" charset="-128"/>
                <a:cs typeface="+mn-cs"/>
              </a:defRPr>
            </a:lvl9pPr>
          </a:lstStyle>
          <a:p>
            <a:pPr algn="ctr"/>
            <a:r>
              <a:rPr lang="en-US" sz="2000" b="1" dirty="0">
                <a:solidFill>
                  <a:schemeClr val="accent2"/>
                </a:solidFill>
                <a:latin typeface="Franklin Gothic Book" panose="020B0503020102020204" pitchFamily="34" charset="0"/>
              </a:rPr>
              <a:t>COVID-19 Vaccine Timeline</a:t>
            </a:r>
          </a:p>
        </p:txBody>
      </p:sp>
    </p:spTree>
    <p:extLst>
      <p:ext uri="{BB962C8B-B14F-4D97-AF65-F5344CB8AC3E}">
        <p14:creationId xmlns:p14="http://schemas.microsoft.com/office/powerpoint/2010/main" val="117212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4311"/>
            <a:ext cx="10515600" cy="572713"/>
          </a:xfrm>
        </p:spPr>
        <p:txBody>
          <a:bodyPr>
            <a:normAutofit fontScale="90000"/>
          </a:bodyPr>
          <a:lstStyle/>
          <a:p>
            <a:r>
              <a:rPr lang="en-US" dirty="0"/>
              <a:t>ALL participants receive the best risk reduction education available</a:t>
            </a:r>
          </a:p>
        </p:txBody>
      </p:sp>
      <p:sp>
        <p:nvSpPr>
          <p:cNvPr id="8" name="Rounded Rectangle 7"/>
          <p:cNvSpPr/>
          <p:nvPr/>
        </p:nvSpPr>
        <p:spPr>
          <a:xfrm>
            <a:off x="4001328" y="1700808"/>
            <a:ext cx="4124354" cy="687392"/>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 name="Rounded Rectangle 8"/>
          <p:cNvSpPr/>
          <p:nvPr/>
        </p:nvSpPr>
        <p:spPr>
          <a:xfrm>
            <a:off x="1967512" y="3073313"/>
            <a:ext cx="3624432" cy="687392"/>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11" name="Rounded Rectangle 10"/>
          <p:cNvSpPr/>
          <p:nvPr/>
        </p:nvSpPr>
        <p:spPr>
          <a:xfrm>
            <a:off x="6648032" y="3073313"/>
            <a:ext cx="3624432" cy="687392"/>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2" name="Rounded Rectangle 11"/>
          <p:cNvSpPr/>
          <p:nvPr/>
        </p:nvSpPr>
        <p:spPr>
          <a:xfrm>
            <a:off x="2681152" y="4153433"/>
            <a:ext cx="2016224" cy="687392"/>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3" name="Rounded Rectangle 12"/>
          <p:cNvSpPr/>
          <p:nvPr/>
        </p:nvSpPr>
        <p:spPr>
          <a:xfrm>
            <a:off x="2681152" y="5253584"/>
            <a:ext cx="2016224" cy="687392"/>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Rounded Rectangle 13"/>
          <p:cNvSpPr/>
          <p:nvPr/>
        </p:nvSpPr>
        <p:spPr>
          <a:xfrm>
            <a:off x="7488888" y="4158181"/>
            <a:ext cx="2016224" cy="687392"/>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5" name="Rounded Rectangle 14"/>
          <p:cNvSpPr/>
          <p:nvPr/>
        </p:nvSpPr>
        <p:spPr>
          <a:xfrm>
            <a:off x="7488888" y="5257763"/>
            <a:ext cx="2016224" cy="687392"/>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6" name="TextBox 15"/>
          <p:cNvSpPr txBox="1"/>
          <p:nvPr/>
        </p:nvSpPr>
        <p:spPr>
          <a:xfrm>
            <a:off x="4326846" y="1825363"/>
            <a:ext cx="3460771" cy="471210"/>
          </a:xfrm>
          <a:prstGeom prst="rect">
            <a:avLst/>
          </a:prstGeom>
          <a:ln>
            <a:noFill/>
          </a:ln>
        </p:spPr>
        <p:txBody>
          <a:bodyPr vert="horz" wrap="none" lIns="91440" tIns="45720" rIns="91440" bIns="45720" rtlCol="0">
            <a:normAutofit fontScale="92500" lnSpcReduction="20000"/>
          </a:bodyPr>
          <a:lstStyle/>
          <a:p>
            <a:pPr algn="ctr"/>
            <a:r>
              <a:rPr lang="en-US" sz="1600" dirty="0">
                <a:solidFill>
                  <a:schemeClr val="bg1"/>
                </a:solidFill>
                <a:latin typeface="Franklin Gothic Medium" panose="020B0603020102020204" pitchFamily="34" charset="0"/>
              </a:rPr>
              <a:t>HIV NEGATIVE VOLUNTEERS,</a:t>
            </a:r>
          </a:p>
          <a:p>
            <a:pPr algn="ctr"/>
            <a:r>
              <a:rPr lang="en-US" sz="1600" dirty="0">
                <a:solidFill>
                  <a:schemeClr val="bg1"/>
                </a:solidFill>
                <a:latin typeface="Franklin Gothic Medium" panose="020B0603020102020204" pitchFamily="34" charset="0"/>
              </a:rPr>
              <a:t>RANDOMLY ASSIGNED TO VACCINE OR PLACEBO</a:t>
            </a:r>
          </a:p>
        </p:txBody>
      </p:sp>
      <p:sp>
        <p:nvSpPr>
          <p:cNvPr id="17" name="TextBox 16"/>
          <p:cNvSpPr txBox="1"/>
          <p:nvPr/>
        </p:nvSpPr>
        <p:spPr>
          <a:xfrm>
            <a:off x="2061807" y="3217330"/>
            <a:ext cx="3460771" cy="471210"/>
          </a:xfrm>
          <a:prstGeom prst="rect">
            <a:avLst/>
          </a:prstGeom>
          <a:ln>
            <a:noFill/>
          </a:ln>
        </p:spPr>
        <p:txBody>
          <a:bodyPr vert="horz" wrap="none" lIns="91440" tIns="45720" rIns="91440" bIns="45720" rtlCol="0">
            <a:normAutofit fontScale="92500" lnSpcReduction="20000"/>
          </a:bodyPr>
          <a:lstStyle/>
          <a:p>
            <a:pPr algn="ctr"/>
            <a:r>
              <a:rPr lang="en-US" sz="1600" u="sng" dirty="0">
                <a:solidFill>
                  <a:schemeClr val="bg1"/>
                </a:solidFill>
                <a:latin typeface="Franklin Gothic Medium" panose="020B0603020102020204" pitchFamily="34" charset="0"/>
              </a:rPr>
              <a:t>VACCINE</a:t>
            </a:r>
            <a:r>
              <a:rPr lang="en-US" sz="1600" dirty="0">
                <a:solidFill>
                  <a:schemeClr val="bg1"/>
                </a:solidFill>
                <a:latin typeface="Franklin Gothic Medium" panose="020B0603020102020204" pitchFamily="34" charset="0"/>
              </a:rPr>
              <a:t> + COUNSELING</a:t>
            </a:r>
          </a:p>
          <a:p>
            <a:pPr algn="ctr"/>
            <a:r>
              <a:rPr lang="en-US" sz="1600" dirty="0">
                <a:solidFill>
                  <a:schemeClr val="bg1"/>
                </a:solidFill>
                <a:latin typeface="Franklin Gothic Medium" panose="020B0603020102020204" pitchFamily="34" charset="0"/>
              </a:rPr>
              <a:t>&amp; RISK REDUCTION TOOLS</a:t>
            </a:r>
          </a:p>
        </p:txBody>
      </p:sp>
      <p:sp>
        <p:nvSpPr>
          <p:cNvPr id="18" name="TextBox 17"/>
          <p:cNvSpPr txBox="1"/>
          <p:nvPr/>
        </p:nvSpPr>
        <p:spPr>
          <a:xfrm>
            <a:off x="6742327" y="3217330"/>
            <a:ext cx="3460771" cy="471210"/>
          </a:xfrm>
          <a:prstGeom prst="rect">
            <a:avLst/>
          </a:prstGeom>
          <a:ln>
            <a:noFill/>
          </a:ln>
        </p:spPr>
        <p:txBody>
          <a:bodyPr vert="horz" wrap="none" lIns="91440" tIns="45720" rIns="91440" bIns="45720" rtlCol="0">
            <a:normAutofit fontScale="92500" lnSpcReduction="20000"/>
          </a:bodyPr>
          <a:lstStyle/>
          <a:p>
            <a:pPr algn="ctr"/>
            <a:r>
              <a:rPr lang="en-US" sz="1600" u="sng" dirty="0">
                <a:solidFill>
                  <a:schemeClr val="bg1"/>
                </a:solidFill>
                <a:latin typeface="Franklin Gothic Medium" panose="020B0603020102020204" pitchFamily="34" charset="0"/>
              </a:rPr>
              <a:t>PLACEBO </a:t>
            </a:r>
            <a:r>
              <a:rPr lang="en-US" sz="1600" dirty="0">
                <a:solidFill>
                  <a:schemeClr val="bg1"/>
                </a:solidFill>
                <a:latin typeface="Franklin Gothic Medium" panose="020B0603020102020204" pitchFamily="34" charset="0"/>
              </a:rPr>
              <a:t>+ COUNSELING</a:t>
            </a:r>
          </a:p>
          <a:p>
            <a:pPr algn="ctr"/>
            <a:r>
              <a:rPr lang="en-US" sz="1600" dirty="0">
                <a:solidFill>
                  <a:schemeClr val="bg1"/>
                </a:solidFill>
                <a:latin typeface="Franklin Gothic Medium" panose="020B0603020102020204" pitchFamily="34" charset="0"/>
              </a:rPr>
              <a:t>&amp; RISK REDUCTION TOOLS</a:t>
            </a:r>
          </a:p>
        </p:txBody>
      </p:sp>
      <p:sp>
        <p:nvSpPr>
          <p:cNvPr id="19" name="TextBox 18"/>
          <p:cNvSpPr txBox="1"/>
          <p:nvPr/>
        </p:nvSpPr>
        <p:spPr>
          <a:xfrm>
            <a:off x="2825168" y="4282736"/>
            <a:ext cx="1730386" cy="471210"/>
          </a:xfrm>
          <a:prstGeom prst="rect">
            <a:avLst/>
          </a:prstGeom>
          <a:ln>
            <a:noFill/>
          </a:ln>
        </p:spPr>
        <p:txBody>
          <a:bodyPr vert="horz" wrap="none" lIns="91440" tIns="45720" rIns="91440" bIns="45720" rtlCol="0">
            <a:normAutofit fontScale="70000" lnSpcReduction="20000"/>
          </a:bodyPr>
          <a:lstStyle/>
          <a:p>
            <a:pPr algn="ctr"/>
            <a:r>
              <a:rPr lang="en-US" sz="2000" dirty="0">
                <a:solidFill>
                  <a:schemeClr val="bg1"/>
                </a:solidFill>
                <a:latin typeface="Franklin Gothic Medium" panose="020B0603020102020204" pitchFamily="34" charset="0"/>
              </a:rPr>
              <a:t>FOLLOW FOR YEARS</a:t>
            </a:r>
          </a:p>
          <a:p>
            <a:pPr algn="ctr"/>
            <a:r>
              <a:rPr lang="en-US" sz="2000" dirty="0">
                <a:solidFill>
                  <a:schemeClr val="bg1"/>
                </a:solidFill>
                <a:latin typeface="Franklin Gothic Medium" panose="020B0603020102020204" pitchFamily="34" charset="0"/>
              </a:rPr>
              <a:t>MONITOR HIV STATUS</a:t>
            </a:r>
          </a:p>
        </p:txBody>
      </p:sp>
      <p:sp>
        <p:nvSpPr>
          <p:cNvPr id="20" name="TextBox 19"/>
          <p:cNvSpPr txBox="1"/>
          <p:nvPr/>
        </p:nvSpPr>
        <p:spPr>
          <a:xfrm>
            <a:off x="2825168" y="5229201"/>
            <a:ext cx="1730386" cy="524087"/>
          </a:xfrm>
          <a:prstGeom prst="rect">
            <a:avLst/>
          </a:prstGeom>
          <a:ln>
            <a:noFill/>
          </a:ln>
        </p:spPr>
        <p:txBody>
          <a:bodyPr vert="horz" wrap="none" lIns="91440" tIns="45720" rIns="91440" bIns="45720" rtlCol="0">
            <a:noAutofit/>
          </a:bodyPr>
          <a:lstStyle/>
          <a:p>
            <a:pPr algn="ctr"/>
            <a:r>
              <a:rPr lang="en-US" sz="1400" dirty="0">
                <a:solidFill>
                  <a:schemeClr val="bg1"/>
                </a:solidFill>
                <a:latin typeface="Franklin Gothic Medium" panose="020B0603020102020204" pitchFamily="34" charset="0"/>
              </a:rPr>
              <a:t>END OF STUDY,</a:t>
            </a:r>
          </a:p>
          <a:p>
            <a:pPr algn="ctr"/>
            <a:r>
              <a:rPr lang="en-US" sz="1400" dirty="0">
                <a:solidFill>
                  <a:schemeClr val="bg1"/>
                </a:solidFill>
                <a:latin typeface="Franklin Gothic Medium" panose="020B0603020102020204" pitchFamily="34" charset="0"/>
              </a:rPr>
              <a:t>COUNT NUMBER WHO</a:t>
            </a:r>
          </a:p>
          <a:p>
            <a:pPr algn="ctr"/>
            <a:r>
              <a:rPr lang="en-US" sz="1400" dirty="0">
                <a:solidFill>
                  <a:schemeClr val="bg1"/>
                </a:solidFill>
                <a:latin typeface="Franklin Gothic Medium" panose="020B0603020102020204" pitchFamily="34" charset="0"/>
              </a:rPr>
              <a:t>BECAME INFECTED</a:t>
            </a:r>
          </a:p>
        </p:txBody>
      </p:sp>
      <p:sp>
        <p:nvSpPr>
          <p:cNvPr id="21" name="TextBox 20"/>
          <p:cNvSpPr txBox="1"/>
          <p:nvPr/>
        </p:nvSpPr>
        <p:spPr>
          <a:xfrm>
            <a:off x="7653575" y="4283305"/>
            <a:ext cx="1730386" cy="471210"/>
          </a:xfrm>
          <a:prstGeom prst="rect">
            <a:avLst/>
          </a:prstGeom>
          <a:ln>
            <a:noFill/>
          </a:ln>
        </p:spPr>
        <p:txBody>
          <a:bodyPr vert="horz" wrap="none" lIns="91440" tIns="45720" rIns="91440" bIns="45720" rtlCol="0">
            <a:normAutofit fontScale="70000" lnSpcReduction="20000"/>
          </a:bodyPr>
          <a:lstStyle/>
          <a:p>
            <a:pPr algn="ctr"/>
            <a:r>
              <a:rPr lang="en-US" sz="2000" dirty="0">
                <a:solidFill>
                  <a:schemeClr val="bg1"/>
                </a:solidFill>
                <a:latin typeface="Franklin Gothic Medium" panose="020B0603020102020204" pitchFamily="34" charset="0"/>
              </a:rPr>
              <a:t>FOLLOW FOR YEARS</a:t>
            </a:r>
          </a:p>
          <a:p>
            <a:pPr algn="ctr"/>
            <a:r>
              <a:rPr lang="en-US" sz="2000" dirty="0">
                <a:solidFill>
                  <a:schemeClr val="bg1"/>
                </a:solidFill>
                <a:latin typeface="Franklin Gothic Medium" panose="020B0603020102020204" pitchFamily="34" charset="0"/>
              </a:rPr>
              <a:t>MONITOR HIV STATUS</a:t>
            </a:r>
          </a:p>
        </p:txBody>
      </p:sp>
      <p:sp>
        <p:nvSpPr>
          <p:cNvPr id="22" name="TextBox 21"/>
          <p:cNvSpPr txBox="1"/>
          <p:nvPr/>
        </p:nvSpPr>
        <p:spPr>
          <a:xfrm>
            <a:off x="7653575" y="5229200"/>
            <a:ext cx="1730386" cy="766772"/>
          </a:xfrm>
          <a:prstGeom prst="rect">
            <a:avLst/>
          </a:prstGeom>
          <a:ln>
            <a:noFill/>
          </a:ln>
        </p:spPr>
        <p:txBody>
          <a:bodyPr vert="horz" wrap="none" lIns="91440" tIns="45720" rIns="91440" bIns="45720" rtlCol="0">
            <a:noAutofit/>
          </a:bodyPr>
          <a:lstStyle/>
          <a:p>
            <a:pPr algn="ctr"/>
            <a:r>
              <a:rPr lang="en-US" sz="1400" dirty="0">
                <a:solidFill>
                  <a:schemeClr val="bg1"/>
                </a:solidFill>
                <a:latin typeface="Franklin Gothic Medium" panose="020B0603020102020204" pitchFamily="34" charset="0"/>
              </a:rPr>
              <a:t>END OF STUDY,</a:t>
            </a:r>
          </a:p>
          <a:p>
            <a:pPr algn="ctr"/>
            <a:r>
              <a:rPr lang="en-US" sz="1400" dirty="0">
                <a:solidFill>
                  <a:schemeClr val="bg1"/>
                </a:solidFill>
                <a:latin typeface="Franklin Gothic Medium" panose="020B0603020102020204" pitchFamily="34" charset="0"/>
              </a:rPr>
              <a:t>COUNT NUMBER WHO</a:t>
            </a:r>
          </a:p>
          <a:p>
            <a:pPr algn="ctr"/>
            <a:r>
              <a:rPr lang="en-US" sz="1400" dirty="0">
                <a:solidFill>
                  <a:schemeClr val="bg1"/>
                </a:solidFill>
                <a:latin typeface="Franklin Gothic Medium" panose="020B0603020102020204" pitchFamily="34" charset="0"/>
              </a:rPr>
              <a:t>BECAME INFECTED</a:t>
            </a:r>
          </a:p>
        </p:txBody>
      </p:sp>
      <p:cxnSp>
        <p:nvCxnSpPr>
          <p:cNvPr id="24" name="Elbow Connector 23"/>
          <p:cNvCxnSpPr/>
          <p:nvPr/>
        </p:nvCxnSpPr>
        <p:spPr>
          <a:xfrm rot="5400000">
            <a:off x="4471049" y="1636889"/>
            <a:ext cx="685113" cy="2187737"/>
          </a:xfrm>
          <a:prstGeom prst="bentConnector3">
            <a:avLst>
              <a:gd name="adj1" fmla="val 50000"/>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6200000" flipH="1">
            <a:off x="7035840" y="1654676"/>
            <a:ext cx="685113" cy="2187737"/>
          </a:xfrm>
          <a:prstGeom prst="bentConnector3">
            <a:avLst>
              <a:gd name="adj1" fmla="val 50000"/>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719736" y="3760705"/>
            <a:ext cx="0" cy="392728"/>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724544" y="4840825"/>
            <a:ext cx="0" cy="392728"/>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479536" y="3780736"/>
            <a:ext cx="0" cy="392728"/>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8484344" y="4860856"/>
            <a:ext cx="0" cy="392728"/>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35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584" y="97272"/>
            <a:ext cx="8229600" cy="1143000"/>
          </a:xfrm>
        </p:spPr>
        <p:txBody>
          <a:bodyPr/>
          <a:lstStyle/>
          <a:p>
            <a:r>
              <a:rPr lang="en-US" dirty="0"/>
              <a:t>Who participates in a trial?</a:t>
            </a:r>
          </a:p>
        </p:txBody>
      </p:sp>
      <p:sp>
        <p:nvSpPr>
          <p:cNvPr id="3" name="Content Placeholder 2"/>
          <p:cNvSpPr>
            <a:spLocks noGrp="1"/>
          </p:cNvSpPr>
          <p:nvPr>
            <p:ph idx="1"/>
          </p:nvPr>
        </p:nvSpPr>
        <p:spPr>
          <a:xfrm>
            <a:off x="1981200" y="1484784"/>
            <a:ext cx="8229600" cy="1380336"/>
          </a:xfrm>
        </p:spPr>
        <p:txBody>
          <a:bodyPr>
            <a:normAutofit/>
          </a:bodyPr>
          <a:lstStyle/>
          <a:p>
            <a:pPr marL="0" indent="0">
              <a:buNone/>
            </a:pPr>
            <a:r>
              <a:rPr lang="en-US" sz="2800" dirty="0"/>
              <a:t>Healthy, HIV-negative adults between age 18 and about age 55, who can understand the potential risks and benefits of participation</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4446" b="6769"/>
          <a:stretch/>
        </p:blipFill>
        <p:spPr>
          <a:xfrm>
            <a:off x="3043523" y="2949589"/>
            <a:ext cx="6104954" cy="3583720"/>
          </a:xfrm>
          <a:prstGeom prst="rect">
            <a:avLst/>
          </a:prstGeom>
        </p:spPr>
      </p:pic>
    </p:spTree>
    <p:extLst>
      <p:ext uri="{BB962C8B-B14F-4D97-AF65-F5344CB8AC3E}">
        <p14:creationId xmlns:p14="http://schemas.microsoft.com/office/powerpoint/2010/main" val="199708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221"/>
            <a:ext cx="10515600" cy="1325563"/>
          </a:xfrm>
        </p:spPr>
        <p:txBody>
          <a:bodyPr/>
          <a:lstStyle/>
          <a:p>
            <a:r>
              <a:rPr lang="en-US" dirty="0"/>
              <a:t>Diverse participants</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91545" y="1484784"/>
            <a:ext cx="8229598" cy="4082972"/>
          </a:xfrm>
        </p:spPr>
      </p:pic>
    </p:spTree>
    <p:extLst>
      <p:ext uri="{BB962C8B-B14F-4D97-AF65-F5344CB8AC3E}">
        <p14:creationId xmlns:p14="http://schemas.microsoft.com/office/powerpoint/2010/main" val="32891306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are my rights protected, and who makes sure I am safe?</a:t>
            </a:r>
          </a:p>
        </p:txBody>
      </p:sp>
      <p:sp>
        <p:nvSpPr>
          <p:cNvPr id="7" name="Content Placeholder 6"/>
          <p:cNvSpPr>
            <a:spLocks noGrp="1"/>
          </p:cNvSpPr>
          <p:nvPr>
            <p:ph sz="half" idx="2"/>
          </p:nvPr>
        </p:nvSpPr>
        <p:spPr>
          <a:xfrm>
            <a:off x="6096000" y="2016365"/>
            <a:ext cx="4495800" cy="4525963"/>
          </a:xfrm>
        </p:spPr>
        <p:txBody>
          <a:bodyPr>
            <a:normAutofit fontScale="70000" lnSpcReduction="20000"/>
          </a:bodyPr>
          <a:lstStyle/>
          <a:p>
            <a:pPr marL="457200" indent="-457200">
              <a:buClr>
                <a:schemeClr val="accent1"/>
              </a:buClr>
              <a:buFont typeface="Wingdings" panose="05000000000000000000" pitchFamily="2" charset="2"/>
              <a:buChar char=""/>
              <a:tabLst>
                <a:tab pos="406400" algn="l"/>
              </a:tabLst>
            </a:pPr>
            <a:r>
              <a:rPr lang="en-US" dirty="0">
                <a:solidFill>
                  <a:schemeClr val="accent1"/>
                </a:solidFill>
                <a:latin typeface="+mn-lt"/>
              </a:rPr>
              <a:t>Community Advisory Boards</a:t>
            </a:r>
          </a:p>
          <a:p>
            <a:pPr marL="457200" indent="-457200">
              <a:buClr>
                <a:schemeClr val="accent1"/>
              </a:buClr>
              <a:buFont typeface="Wingdings" panose="05000000000000000000" pitchFamily="2" charset="2"/>
              <a:buChar char=""/>
              <a:tabLst>
                <a:tab pos="406400" algn="l"/>
              </a:tabLst>
            </a:pPr>
            <a:r>
              <a:rPr lang="en-US" dirty="0">
                <a:solidFill>
                  <a:schemeClr val="accent1"/>
                </a:solidFill>
                <a:latin typeface="+mn-lt"/>
              </a:rPr>
              <a:t>Participants Bill of Rights and Responsibilities (adopted by HVTN in 2001)</a:t>
            </a:r>
          </a:p>
          <a:p>
            <a:pPr marL="457200" indent="-457200">
              <a:buClr>
                <a:schemeClr val="accent1"/>
              </a:buClr>
              <a:buFont typeface="Wingdings" panose="05000000000000000000" pitchFamily="2" charset="2"/>
              <a:buChar char=""/>
              <a:tabLst>
                <a:tab pos="406400" algn="l"/>
              </a:tabLst>
            </a:pPr>
            <a:r>
              <a:rPr lang="en-US" dirty="0">
                <a:solidFill>
                  <a:schemeClr val="accent1"/>
                </a:solidFill>
                <a:latin typeface="+mn-lt"/>
              </a:rPr>
              <a:t>Institutional Review Boards</a:t>
            </a:r>
          </a:p>
          <a:p>
            <a:pPr marL="457200" indent="-457200">
              <a:buClr>
                <a:schemeClr val="accent1"/>
              </a:buClr>
              <a:buFont typeface="Wingdings" panose="05000000000000000000" pitchFamily="2" charset="2"/>
              <a:buChar char=""/>
              <a:tabLst>
                <a:tab pos="406400" algn="l"/>
              </a:tabLst>
            </a:pPr>
            <a:r>
              <a:rPr lang="en-US" dirty="0">
                <a:solidFill>
                  <a:schemeClr val="accent1"/>
                </a:solidFill>
                <a:latin typeface="+mn-lt"/>
              </a:rPr>
              <a:t>Data Safety and Monitoring Boards</a:t>
            </a:r>
          </a:p>
          <a:p>
            <a:pPr marL="457200" indent="-457200">
              <a:buClr>
                <a:schemeClr val="accent1"/>
              </a:buClr>
              <a:buFont typeface="Wingdings" panose="05000000000000000000" pitchFamily="2" charset="2"/>
              <a:buChar char=""/>
              <a:tabLst>
                <a:tab pos="406400" algn="l"/>
              </a:tabLst>
            </a:pPr>
            <a:r>
              <a:rPr lang="en-US" dirty="0">
                <a:solidFill>
                  <a:schemeClr val="accent1"/>
                </a:solidFill>
                <a:latin typeface="+mn-lt"/>
              </a:rPr>
              <a:t>Office of Human Research Protection</a:t>
            </a:r>
          </a:p>
          <a:p>
            <a:pPr marL="457200" indent="-457200">
              <a:buClr>
                <a:schemeClr val="accent1"/>
              </a:buClr>
              <a:buFont typeface="Wingdings" panose="05000000000000000000" pitchFamily="2" charset="2"/>
              <a:buChar char=""/>
              <a:tabLst>
                <a:tab pos="406400" algn="l"/>
              </a:tabLst>
            </a:pPr>
            <a:r>
              <a:rPr lang="en-US" dirty="0">
                <a:solidFill>
                  <a:schemeClr val="accent1"/>
                </a:solidFill>
                <a:latin typeface="+mn-lt"/>
              </a:rPr>
              <a:t>US Food &amp; Drug Administration (FDA</a:t>
            </a:r>
            <a:r>
              <a:rPr lang="en-US" dirty="0">
                <a:latin typeface="+mn-lt"/>
              </a:rPr>
              <a:t>)</a:t>
            </a:r>
          </a:p>
        </p:txBody>
      </p:sp>
      <p:sp>
        <p:nvSpPr>
          <p:cNvPr id="9" name="TextBox 8"/>
          <p:cNvSpPr txBox="1"/>
          <p:nvPr/>
        </p:nvSpPr>
        <p:spPr>
          <a:xfrm>
            <a:off x="2855640" y="3284984"/>
            <a:ext cx="1872208" cy="1224136"/>
          </a:xfrm>
          <a:prstGeom prst="rect">
            <a:avLst/>
          </a:prstGeom>
          <a:ln>
            <a:noFill/>
          </a:ln>
        </p:spPr>
        <p:txBody>
          <a:bodyPr vert="horz" wrap="none" lIns="91440" tIns="45720" rIns="91440" bIns="45720" rtlCol="0">
            <a:normAutofit/>
          </a:bodyPr>
          <a:lstStyle/>
          <a:p>
            <a:pPr algn="ctr"/>
            <a:r>
              <a:rPr lang="en-US" sz="1600" dirty="0">
                <a:solidFill>
                  <a:schemeClr val="bg1"/>
                </a:solidFill>
                <a:latin typeface="Franklin Gothic Medium" panose="020B0603020102020204" pitchFamily="34" charset="0"/>
              </a:rPr>
              <a:t>UNAIDS/WHO</a:t>
            </a:r>
          </a:p>
          <a:p>
            <a:pPr algn="ctr"/>
            <a:r>
              <a:rPr lang="en-US" sz="1600" dirty="0">
                <a:solidFill>
                  <a:schemeClr val="bg1"/>
                </a:solidFill>
                <a:latin typeface="Franklin Gothic Medium" panose="020B0603020102020204" pitchFamily="34" charset="0"/>
              </a:rPr>
              <a:t>LITERATURE COVER</a:t>
            </a:r>
          </a:p>
        </p:txBody>
      </p:sp>
      <p:grpSp>
        <p:nvGrpSpPr>
          <p:cNvPr id="10" name="Group 9"/>
          <p:cNvGrpSpPr/>
          <p:nvPr/>
        </p:nvGrpSpPr>
        <p:grpSpPr>
          <a:xfrm>
            <a:off x="1857642" y="1845275"/>
            <a:ext cx="3295116" cy="4416858"/>
            <a:chOff x="594308" y="1510662"/>
            <a:chExt cx="3384376" cy="4536504"/>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596482"/>
              <a:ext cx="3240360" cy="4280790"/>
            </a:xfrm>
            <a:prstGeom prst="rect">
              <a:avLst/>
            </a:prstGeom>
          </p:spPr>
        </p:pic>
        <p:sp>
          <p:nvSpPr>
            <p:cNvPr id="6" name="Rectangle 5"/>
            <p:cNvSpPr/>
            <p:nvPr/>
          </p:nvSpPr>
          <p:spPr>
            <a:xfrm>
              <a:off x="594308" y="1510662"/>
              <a:ext cx="3384376" cy="4536504"/>
            </a:xfrm>
            <a:prstGeom prst="rect">
              <a:avLst/>
            </a:prstGeom>
            <a:noFill/>
            <a:ln w="12700">
              <a:solidFill>
                <a:schemeClr val="accent3"/>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66627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Safety</a:t>
            </a:r>
          </a:p>
        </p:txBody>
      </p:sp>
      <p:sp>
        <p:nvSpPr>
          <p:cNvPr id="7" name="Content Placeholder 6"/>
          <p:cNvSpPr>
            <a:spLocks noGrp="1"/>
          </p:cNvSpPr>
          <p:nvPr>
            <p:ph idx="1"/>
          </p:nvPr>
        </p:nvSpPr>
        <p:spPr/>
        <p:txBody>
          <a:bodyPr>
            <a:normAutofit/>
          </a:bodyPr>
          <a:lstStyle/>
          <a:p>
            <a:r>
              <a:rPr lang="en-US" dirty="0">
                <a:solidFill>
                  <a:schemeClr val="accent1"/>
                </a:solidFill>
              </a:rPr>
              <a:t>Preventive vaccines being used in human trials </a:t>
            </a:r>
            <a:r>
              <a:rPr lang="en-US" b="1" i="1" dirty="0">
                <a:solidFill>
                  <a:schemeClr val="accent1"/>
                </a:solidFill>
              </a:rPr>
              <a:t>cannot</a:t>
            </a:r>
            <a:r>
              <a:rPr lang="en-US" dirty="0">
                <a:solidFill>
                  <a:schemeClr val="accent1"/>
                </a:solidFill>
              </a:rPr>
              <a:t> cause HIV infection or AIDS</a:t>
            </a:r>
          </a:p>
          <a:p>
            <a:r>
              <a:rPr lang="en-US" dirty="0">
                <a:solidFill>
                  <a:schemeClr val="accent1"/>
                </a:solidFill>
              </a:rPr>
              <a:t>“Informed Consent,” which explains the risks and everything involved with trial participation, is obtained from all volunteers</a:t>
            </a:r>
          </a:p>
          <a:p>
            <a:r>
              <a:rPr lang="en-US" dirty="0">
                <a:solidFill>
                  <a:schemeClr val="accent1"/>
                </a:solidFill>
              </a:rPr>
              <a:t>Over 30,000 people have participated in HIV vaccine trials and there have been few serious safety concerns that could not be resolved quickly</a:t>
            </a:r>
          </a:p>
        </p:txBody>
      </p:sp>
    </p:spTree>
    <p:extLst>
      <p:ext uri="{BB962C8B-B14F-4D97-AF65-F5344CB8AC3E}">
        <p14:creationId xmlns:p14="http://schemas.microsoft.com/office/powerpoint/2010/main" val="184500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772" y="-791"/>
            <a:ext cx="10515600" cy="1325563"/>
          </a:xfrm>
        </p:spPr>
        <p:txBody>
          <a:bodyPr>
            <a:normAutofit/>
          </a:bodyPr>
          <a:lstStyle/>
          <a:p>
            <a:r>
              <a:rPr lang="en-US" sz="4000" dirty="0"/>
              <a:t>Approaches to HIV prevention</a:t>
            </a:r>
          </a:p>
        </p:txBody>
      </p:sp>
      <p:grpSp>
        <p:nvGrpSpPr>
          <p:cNvPr id="30" name="Group 29">
            <a:extLst>
              <a:ext uri="{FF2B5EF4-FFF2-40B4-BE49-F238E27FC236}">
                <a16:creationId xmlns:a16="http://schemas.microsoft.com/office/drawing/2014/main" id="{3421B928-4FEE-4613-8A31-7AA8BA27FBFE}"/>
              </a:ext>
            </a:extLst>
          </p:cNvPr>
          <p:cNvGrpSpPr/>
          <p:nvPr/>
        </p:nvGrpSpPr>
        <p:grpSpPr>
          <a:xfrm>
            <a:off x="2099755" y="1324772"/>
            <a:ext cx="8927020" cy="5249862"/>
            <a:chOff x="140780" y="914400"/>
            <a:chExt cx="8927020" cy="5249862"/>
          </a:xfrm>
        </p:grpSpPr>
        <p:sp>
          <p:nvSpPr>
            <p:cNvPr id="11" name="TextBox 37">
              <a:extLst>
                <a:ext uri="{FF2B5EF4-FFF2-40B4-BE49-F238E27FC236}">
                  <a16:creationId xmlns:a16="http://schemas.microsoft.com/office/drawing/2014/main" id="{59217D19-EF3F-4C6D-A478-AE2E2CABD7EF}"/>
                </a:ext>
              </a:extLst>
            </p:cNvPr>
            <p:cNvSpPr txBox="1">
              <a:spLocks noChangeArrowheads="1"/>
            </p:cNvSpPr>
            <p:nvPr/>
          </p:nvSpPr>
          <p:spPr bwMode="auto">
            <a:xfrm>
              <a:off x="3378200" y="3851275"/>
              <a:ext cx="2682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500">
                  <a:solidFill>
                    <a:schemeClr val="tx1"/>
                  </a:solidFill>
                  <a:latin typeface="Verdana" pitchFamily="34" charset="0"/>
                </a:defRPr>
              </a:lvl1pPr>
              <a:lvl2pPr marL="742950" indent="-285750">
                <a:defRPr sz="3500">
                  <a:solidFill>
                    <a:schemeClr val="tx1"/>
                  </a:solidFill>
                  <a:latin typeface="Verdana" pitchFamily="34" charset="0"/>
                </a:defRPr>
              </a:lvl2pPr>
              <a:lvl3pPr marL="1143000" indent="-228600">
                <a:defRPr sz="3500">
                  <a:solidFill>
                    <a:schemeClr val="tx1"/>
                  </a:solidFill>
                  <a:latin typeface="Verdana" pitchFamily="34" charset="0"/>
                </a:defRPr>
              </a:lvl3pPr>
              <a:lvl4pPr marL="1600200" indent="-228600">
                <a:defRPr sz="3500">
                  <a:solidFill>
                    <a:schemeClr val="tx1"/>
                  </a:solidFill>
                  <a:latin typeface="Verdana" pitchFamily="34" charset="0"/>
                </a:defRPr>
              </a:lvl4pPr>
              <a:lvl5pPr marL="2057400" indent="-228600">
                <a:defRPr sz="3500">
                  <a:solidFill>
                    <a:schemeClr val="tx1"/>
                  </a:solidFill>
                  <a:latin typeface="Verdana" pitchFamily="34" charset="0"/>
                </a:defRPr>
              </a:lvl5pPr>
              <a:lvl6pPr marL="2514600" indent="-228600" algn="ctr" eaLnBrk="0" fontAlgn="base" hangingPunct="0">
                <a:spcBef>
                  <a:spcPct val="0"/>
                </a:spcBef>
                <a:spcAft>
                  <a:spcPct val="0"/>
                </a:spcAft>
                <a:defRPr sz="3500">
                  <a:solidFill>
                    <a:schemeClr val="tx1"/>
                  </a:solidFill>
                  <a:latin typeface="Verdana" pitchFamily="34" charset="0"/>
                </a:defRPr>
              </a:lvl6pPr>
              <a:lvl7pPr marL="2971800" indent="-228600" algn="ctr" eaLnBrk="0" fontAlgn="base" hangingPunct="0">
                <a:spcBef>
                  <a:spcPct val="0"/>
                </a:spcBef>
                <a:spcAft>
                  <a:spcPct val="0"/>
                </a:spcAft>
                <a:defRPr sz="3500">
                  <a:solidFill>
                    <a:schemeClr val="tx1"/>
                  </a:solidFill>
                  <a:latin typeface="Verdana" pitchFamily="34" charset="0"/>
                </a:defRPr>
              </a:lvl7pPr>
              <a:lvl8pPr marL="3429000" indent="-228600" algn="ctr" eaLnBrk="0" fontAlgn="base" hangingPunct="0">
                <a:spcBef>
                  <a:spcPct val="0"/>
                </a:spcBef>
                <a:spcAft>
                  <a:spcPct val="0"/>
                </a:spcAft>
                <a:defRPr sz="3500">
                  <a:solidFill>
                    <a:schemeClr val="tx1"/>
                  </a:solidFill>
                  <a:latin typeface="Verdana" pitchFamily="34" charset="0"/>
                </a:defRPr>
              </a:lvl8pPr>
              <a:lvl9pPr marL="3886200" indent="-228600" algn="ctr" eaLnBrk="0" fontAlgn="base" hangingPunct="0">
                <a:spcBef>
                  <a:spcPct val="0"/>
                </a:spcBef>
                <a:spcAft>
                  <a:spcPct val="0"/>
                </a:spcAft>
                <a:defRPr sz="3500">
                  <a:solidFill>
                    <a:schemeClr val="tx1"/>
                  </a:solidFill>
                  <a:latin typeface="Verdana" pitchFamily="34" charset="0"/>
                </a:defRPr>
              </a:lvl9pPr>
            </a:lstStyle>
            <a:p>
              <a:r>
                <a:rPr lang="en-US" altLang="en-US" sz="2000" b="1">
                  <a:solidFill>
                    <a:srgbClr val="FFFFFF"/>
                  </a:solidFill>
                  <a:cs typeface="Times New Roman" pitchFamily="18" charset="0"/>
                </a:rPr>
                <a:t>Medical</a:t>
              </a:r>
            </a:p>
          </p:txBody>
        </p:sp>
        <p:sp>
          <p:nvSpPr>
            <p:cNvPr id="12" name="TextBox 38">
              <a:extLst>
                <a:ext uri="{FF2B5EF4-FFF2-40B4-BE49-F238E27FC236}">
                  <a16:creationId xmlns:a16="http://schemas.microsoft.com/office/drawing/2014/main" id="{EC7858E8-CAC9-4201-88EC-F640CE4E3B0E}"/>
                </a:ext>
              </a:extLst>
            </p:cNvPr>
            <p:cNvSpPr txBox="1">
              <a:spLocks noChangeArrowheads="1"/>
            </p:cNvSpPr>
            <p:nvPr/>
          </p:nvSpPr>
          <p:spPr bwMode="auto">
            <a:xfrm>
              <a:off x="3475038" y="2338388"/>
              <a:ext cx="2638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500">
                  <a:solidFill>
                    <a:schemeClr val="tx1"/>
                  </a:solidFill>
                  <a:latin typeface="Verdana" pitchFamily="34" charset="0"/>
                </a:defRPr>
              </a:lvl1pPr>
              <a:lvl2pPr marL="742950" indent="-285750">
                <a:defRPr sz="3500">
                  <a:solidFill>
                    <a:schemeClr val="tx1"/>
                  </a:solidFill>
                  <a:latin typeface="Verdana" pitchFamily="34" charset="0"/>
                </a:defRPr>
              </a:lvl2pPr>
              <a:lvl3pPr marL="1143000" indent="-228600">
                <a:defRPr sz="3500">
                  <a:solidFill>
                    <a:schemeClr val="tx1"/>
                  </a:solidFill>
                  <a:latin typeface="Verdana" pitchFamily="34" charset="0"/>
                </a:defRPr>
              </a:lvl3pPr>
              <a:lvl4pPr marL="1600200" indent="-228600">
                <a:defRPr sz="3500">
                  <a:solidFill>
                    <a:schemeClr val="tx1"/>
                  </a:solidFill>
                  <a:latin typeface="Verdana" pitchFamily="34" charset="0"/>
                </a:defRPr>
              </a:lvl4pPr>
              <a:lvl5pPr marL="2057400" indent="-228600">
                <a:defRPr sz="3500">
                  <a:solidFill>
                    <a:schemeClr val="tx1"/>
                  </a:solidFill>
                  <a:latin typeface="Verdana" pitchFamily="34" charset="0"/>
                </a:defRPr>
              </a:lvl5pPr>
              <a:lvl6pPr marL="2514600" indent="-228600" algn="ctr" eaLnBrk="0" fontAlgn="base" hangingPunct="0">
                <a:spcBef>
                  <a:spcPct val="0"/>
                </a:spcBef>
                <a:spcAft>
                  <a:spcPct val="0"/>
                </a:spcAft>
                <a:defRPr sz="3500">
                  <a:solidFill>
                    <a:schemeClr val="tx1"/>
                  </a:solidFill>
                  <a:latin typeface="Verdana" pitchFamily="34" charset="0"/>
                </a:defRPr>
              </a:lvl6pPr>
              <a:lvl7pPr marL="2971800" indent="-228600" algn="ctr" eaLnBrk="0" fontAlgn="base" hangingPunct="0">
                <a:spcBef>
                  <a:spcPct val="0"/>
                </a:spcBef>
                <a:spcAft>
                  <a:spcPct val="0"/>
                </a:spcAft>
                <a:defRPr sz="3500">
                  <a:solidFill>
                    <a:schemeClr val="tx1"/>
                  </a:solidFill>
                  <a:latin typeface="Verdana" pitchFamily="34" charset="0"/>
                </a:defRPr>
              </a:lvl7pPr>
              <a:lvl8pPr marL="3429000" indent="-228600" algn="ctr" eaLnBrk="0" fontAlgn="base" hangingPunct="0">
                <a:spcBef>
                  <a:spcPct val="0"/>
                </a:spcBef>
                <a:spcAft>
                  <a:spcPct val="0"/>
                </a:spcAft>
                <a:defRPr sz="3500">
                  <a:solidFill>
                    <a:schemeClr val="tx1"/>
                  </a:solidFill>
                  <a:latin typeface="Verdana" pitchFamily="34" charset="0"/>
                </a:defRPr>
              </a:lvl8pPr>
              <a:lvl9pPr marL="3886200" indent="-228600" algn="ctr" eaLnBrk="0" fontAlgn="base" hangingPunct="0">
                <a:spcBef>
                  <a:spcPct val="0"/>
                </a:spcBef>
                <a:spcAft>
                  <a:spcPct val="0"/>
                </a:spcAft>
                <a:defRPr sz="3500">
                  <a:solidFill>
                    <a:schemeClr val="tx1"/>
                  </a:solidFill>
                  <a:latin typeface="Verdana" pitchFamily="34" charset="0"/>
                </a:defRPr>
              </a:lvl9pPr>
            </a:lstStyle>
            <a:p>
              <a:r>
                <a:rPr lang="en-US" altLang="en-US" b="1">
                  <a:solidFill>
                    <a:srgbClr val="FFFFFF"/>
                  </a:solidFill>
                  <a:cs typeface="Times New Roman" pitchFamily="18" charset="0"/>
                </a:rPr>
                <a:t>HIV Prevention Toolbox</a:t>
              </a:r>
            </a:p>
          </p:txBody>
        </p:sp>
        <p:sp>
          <p:nvSpPr>
            <p:cNvPr id="13" name="Rectangle 39">
              <a:extLst>
                <a:ext uri="{FF2B5EF4-FFF2-40B4-BE49-F238E27FC236}">
                  <a16:creationId xmlns:a16="http://schemas.microsoft.com/office/drawing/2014/main" id="{8D9BB2FD-FBE0-4132-948B-D8E37366D69C}"/>
                </a:ext>
              </a:extLst>
            </p:cNvPr>
            <p:cNvSpPr>
              <a:spLocks noChangeArrowheads="1"/>
            </p:cNvSpPr>
            <p:nvPr/>
          </p:nvSpPr>
          <p:spPr bwMode="auto">
            <a:xfrm>
              <a:off x="177800" y="4340225"/>
              <a:ext cx="2044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500">
                  <a:solidFill>
                    <a:schemeClr val="tx1"/>
                  </a:solidFill>
                  <a:latin typeface="Verdana" pitchFamily="34" charset="0"/>
                </a:defRPr>
              </a:lvl1pPr>
              <a:lvl2pPr marL="742950" indent="-285750">
                <a:defRPr sz="3500">
                  <a:solidFill>
                    <a:schemeClr val="tx1"/>
                  </a:solidFill>
                  <a:latin typeface="Verdana" pitchFamily="34" charset="0"/>
                </a:defRPr>
              </a:lvl2pPr>
              <a:lvl3pPr marL="1143000" indent="-228600">
                <a:defRPr sz="3500">
                  <a:solidFill>
                    <a:schemeClr val="tx1"/>
                  </a:solidFill>
                  <a:latin typeface="Verdana" pitchFamily="34" charset="0"/>
                </a:defRPr>
              </a:lvl3pPr>
              <a:lvl4pPr marL="1600200" indent="-228600">
                <a:defRPr sz="3500">
                  <a:solidFill>
                    <a:schemeClr val="tx1"/>
                  </a:solidFill>
                  <a:latin typeface="Verdana" pitchFamily="34" charset="0"/>
                </a:defRPr>
              </a:lvl4pPr>
              <a:lvl5pPr marL="2057400" indent="-228600">
                <a:defRPr sz="3500">
                  <a:solidFill>
                    <a:schemeClr val="tx1"/>
                  </a:solidFill>
                  <a:latin typeface="Verdana" pitchFamily="34" charset="0"/>
                </a:defRPr>
              </a:lvl5pPr>
              <a:lvl6pPr marL="2514600" indent="-228600" algn="ctr" eaLnBrk="0" fontAlgn="base" hangingPunct="0">
                <a:spcBef>
                  <a:spcPct val="0"/>
                </a:spcBef>
                <a:spcAft>
                  <a:spcPct val="0"/>
                </a:spcAft>
                <a:defRPr sz="3500">
                  <a:solidFill>
                    <a:schemeClr val="tx1"/>
                  </a:solidFill>
                  <a:latin typeface="Verdana" pitchFamily="34" charset="0"/>
                </a:defRPr>
              </a:lvl6pPr>
              <a:lvl7pPr marL="2971800" indent="-228600" algn="ctr" eaLnBrk="0" fontAlgn="base" hangingPunct="0">
                <a:spcBef>
                  <a:spcPct val="0"/>
                </a:spcBef>
                <a:spcAft>
                  <a:spcPct val="0"/>
                </a:spcAft>
                <a:defRPr sz="3500">
                  <a:solidFill>
                    <a:schemeClr val="tx1"/>
                  </a:solidFill>
                  <a:latin typeface="Verdana" pitchFamily="34" charset="0"/>
                </a:defRPr>
              </a:lvl7pPr>
              <a:lvl8pPr marL="3429000" indent="-228600" algn="ctr" eaLnBrk="0" fontAlgn="base" hangingPunct="0">
                <a:spcBef>
                  <a:spcPct val="0"/>
                </a:spcBef>
                <a:spcAft>
                  <a:spcPct val="0"/>
                </a:spcAft>
                <a:defRPr sz="3500">
                  <a:solidFill>
                    <a:schemeClr val="tx1"/>
                  </a:solidFill>
                  <a:latin typeface="Verdana" pitchFamily="34" charset="0"/>
                </a:defRPr>
              </a:lvl8pPr>
              <a:lvl9pPr marL="3886200" indent="-228600" algn="ctr" eaLnBrk="0" fontAlgn="base" hangingPunct="0">
                <a:spcBef>
                  <a:spcPct val="0"/>
                </a:spcBef>
                <a:spcAft>
                  <a:spcPct val="0"/>
                </a:spcAft>
                <a:defRPr sz="3500">
                  <a:solidFill>
                    <a:schemeClr val="tx1"/>
                  </a:solidFill>
                  <a:latin typeface="Verdana" pitchFamily="34" charset="0"/>
                </a:defRPr>
              </a:lvl9pPr>
            </a:lstStyle>
            <a:p>
              <a:r>
                <a:rPr lang="en-US" altLang="en-US" sz="1400" b="1" dirty="0">
                  <a:solidFill>
                    <a:srgbClr val="3333CC"/>
                  </a:solidFill>
                  <a:cs typeface="Times New Roman" pitchFamily="18" charset="0"/>
                </a:rPr>
                <a:t>Harm Reduction</a:t>
              </a:r>
            </a:p>
          </p:txBody>
        </p:sp>
        <p:sp>
          <p:nvSpPr>
            <p:cNvPr id="14" name="Rectangle 40">
              <a:extLst>
                <a:ext uri="{FF2B5EF4-FFF2-40B4-BE49-F238E27FC236}">
                  <a16:creationId xmlns:a16="http://schemas.microsoft.com/office/drawing/2014/main" id="{CD37AD0B-0C1B-4443-924D-492595100AA3}"/>
                </a:ext>
              </a:extLst>
            </p:cNvPr>
            <p:cNvSpPr>
              <a:spLocks noChangeArrowheads="1"/>
            </p:cNvSpPr>
            <p:nvPr/>
          </p:nvSpPr>
          <p:spPr bwMode="auto">
            <a:xfrm>
              <a:off x="6928672" y="4251325"/>
              <a:ext cx="20161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500">
                  <a:solidFill>
                    <a:schemeClr val="tx1"/>
                  </a:solidFill>
                  <a:latin typeface="Verdana" pitchFamily="34" charset="0"/>
                </a:defRPr>
              </a:lvl1pPr>
              <a:lvl2pPr marL="742950" indent="-285750">
                <a:defRPr sz="3500">
                  <a:solidFill>
                    <a:schemeClr val="tx1"/>
                  </a:solidFill>
                  <a:latin typeface="Verdana" pitchFamily="34" charset="0"/>
                </a:defRPr>
              </a:lvl2pPr>
              <a:lvl3pPr marL="1143000" indent="-228600">
                <a:defRPr sz="3500">
                  <a:solidFill>
                    <a:schemeClr val="tx1"/>
                  </a:solidFill>
                  <a:latin typeface="Verdana" pitchFamily="34" charset="0"/>
                </a:defRPr>
              </a:lvl3pPr>
              <a:lvl4pPr marL="1600200" indent="-228600">
                <a:defRPr sz="3500">
                  <a:solidFill>
                    <a:schemeClr val="tx1"/>
                  </a:solidFill>
                  <a:latin typeface="Verdana" pitchFamily="34" charset="0"/>
                </a:defRPr>
              </a:lvl4pPr>
              <a:lvl5pPr marL="2057400" indent="-228600">
                <a:defRPr sz="3500">
                  <a:solidFill>
                    <a:schemeClr val="tx1"/>
                  </a:solidFill>
                  <a:latin typeface="Verdana" pitchFamily="34" charset="0"/>
                </a:defRPr>
              </a:lvl5pPr>
              <a:lvl6pPr marL="2514600" indent="-228600" algn="ctr" eaLnBrk="0" fontAlgn="base" hangingPunct="0">
                <a:spcBef>
                  <a:spcPct val="0"/>
                </a:spcBef>
                <a:spcAft>
                  <a:spcPct val="0"/>
                </a:spcAft>
                <a:defRPr sz="3500">
                  <a:solidFill>
                    <a:schemeClr val="tx1"/>
                  </a:solidFill>
                  <a:latin typeface="Verdana" pitchFamily="34" charset="0"/>
                </a:defRPr>
              </a:lvl6pPr>
              <a:lvl7pPr marL="2971800" indent="-228600" algn="ctr" eaLnBrk="0" fontAlgn="base" hangingPunct="0">
                <a:spcBef>
                  <a:spcPct val="0"/>
                </a:spcBef>
                <a:spcAft>
                  <a:spcPct val="0"/>
                </a:spcAft>
                <a:defRPr sz="3500">
                  <a:solidFill>
                    <a:schemeClr val="tx1"/>
                  </a:solidFill>
                  <a:latin typeface="Verdana" pitchFamily="34" charset="0"/>
                </a:defRPr>
              </a:lvl7pPr>
              <a:lvl8pPr marL="3429000" indent="-228600" algn="ctr" eaLnBrk="0" fontAlgn="base" hangingPunct="0">
                <a:spcBef>
                  <a:spcPct val="0"/>
                </a:spcBef>
                <a:spcAft>
                  <a:spcPct val="0"/>
                </a:spcAft>
                <a:defRPr sz="3500">
                  <a:solidFill>
                    <a:schemeClr val="tx1"/>
                  </a:solidFill>
                  <a:latin typeface="Verdana" pitchFamily="34" charset="0"/>
                </a:defRPr>
              </a:lvl8pPr>
              <a:lvl9pPr marL="3886200" indent="-228600" algn="ctr" eaLnBrk="0" fontAlgn="base" hangingPunct="0">
                <a:spcBef>
                  <a:spcPct val="0"/>
                </a:spcBef>
                <a:spcAft>
                  <a:spcPct val="0"/>
                </a:spcAft>
                <a:defRPr sz="3500">
                  <a:solidFill>
                    <a:schemeClr val="tx1"/>
                  </a:solidFill>
                  <a:latin typeface="Verdana" pitchFamily="34" charset="0"/>
                </a:defRPr>
              </a:lvl9pPr>
            </a:lstStyle>
            <a:p>
              <a:r>
                <a:rPr lang="en-US" altLang="en-US" sz="1400" b="1" dirty="0">
                  <a:solidFill>
                    <a:srgbClr val="3333CC"/>
                  </a:solidFill>
                  <a:cs typeface="Times New Roman" pitchFamily="18" charset="0"/>
                </a:rPr>
                <a:t>Education and Negotiation of Safer Behaviors</a:t>
              </a:r>
            </a:p>
          </p:txBody>
        </p:sp>
        <p:sp>
          <p:nvSpPr>
            <p:cNvPr id="15" name="Rectangle 41">
              <a:extLst>
                <a:ext uri="{FF2B5EF4-FFF2-40B4-BE49-F238E27FC236}">
                  <a16:creationId xmlns:a16="http://schemas.microsoft.com/office/drawing/2014/main" id="{CEECB861-4B0A-42BB-A663-1CCD34A71283}"/>
                </a:ext>
              </a:extLst>
            </p:cNvPr>
            <p:cNvSpPr>
              <a:spLocks noChangeArrowheads="1"/>
            </p:cNvSpPr>
            <p:nvPr/>
          </p:nvSpPr>
          <p:spPr bwMode="auto">
            <a:xfrm>
              <a:off x="6966991" y="5056188"/>
              <a:ext cx="19177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500">
                  <a:solidFill>
                    <a:schemeClr val="tx1"/>
                  </a:solidFill>
                  <a:latin typeface="Verdana" pitchFamily="34" charset="0"/>
                </a:defRPr>
              </a:lvl1pPr>
              <a:lvl2pPr marL="742950" indent="-285750">
                <a:defRPr sz="3500">
                  <a:solidFill>
                    <a:schemeClr val="tx1"/>
                  </a:solidFill>
                  <a:latin typeface="Verdana" pitchFamily="34" charset="0"/>
                </a:defRPr>
              </a:lvl2pPr>
              <a:lvl3pPr marL="1143000" indent="-228600">
                <a:defRPr sz="3500">
                  <a:solidFill>
                    <a:schemeClr val="tx1"/>
                  </a:solidFill>
                  <a:latin typeface="Verdana" pitchFamily="34" charset="0"/>
                </a:defRPr>
              </a:lvl3pPr>
              <a:lvl4pPr marL="1600200" indent="-228600">
                <a:defRPr sz="3500">
                  <a:solidFill>
                    <a:schemeClr val="tx1"/>
                  </a:solidFill>
                  <a:latin typeface="Verdana" pitchFamily="34" charset="0"/>
                </a:defRPr>
              </a:lvl4pPr>
              <a:lvl5pPr marL="2057400" indent="-228600">
                <a:defRPr sz="3500">
                  <a:solidFill>
                    <a:schemeClr val="tx1"/>
                  </a:solidFill>
                  <a:latin typeface="Verdana" pitchFamily="34" charset="0"/>
                </a:defRPr>
              </a:lvl5pPr>
              <a:lvl6pPr marL="2514600" indent="-228600" algn="ctr" eaLnBrk="0" fontAlgn="base" hangingPunct="0">
                <a:spcBef>
                  <a:spcPct val="0"/>
                </a:spcBef>
                <a:spcAft>
                  <a:spcPct val="0"/>
                </a:spcAft>
                <a:defRPr sz="3500">
                  <a:solidFill>
                    <a:schemeClr val="tx1"/>
                  </a:solidFill>
                  <a:latin typeface="Verdana" pitchFamily="34" charset="0"/>
                </a:defRPr>
              </a:lvl6pPr>
              <a:lvl7pPr marL="2971800" indent="-228600" algn="ctr" eaLnBrk="0" fontAlgn="base" hangingPunct="0">
                <a:spcBef>
                  <a:spcPct val="0"/>
                </a:spcBef>
                <a:spcAft>
                  <a:spcPct val="0"/>
                </a:spcAft>
                <a:defRPr sz="3500">
                  <a:solidFill>
                    <a:schemeClr val="tx1"/>
                  </a:solidFill>
                  <a:latin typeface="Verdana" pitchFamily="34" charset="0"/>
                </a:defRPr>
              </a:lvl7pPr>
              <a:lvl8pPr marL="3429000" indent="-228600" algn="ctr" eaLnBrk="0" fontAlgn="base" hangingPunct="0">
                <a:spcBef>
                  <a:spcPct val="0"/>
                </a:spcBef>
                <a:spcAft>
                  <a:spcPct val="0"/>
                </a:spcAft>
                <a:defRPr sz="3500">
                  <a:solidFill>
                    <a:schemeClr val="tx1"/>
                  </a:solidFill>
                  <a:latin typeface="Verdana" pitchFamily="34" charset="0"/>
                </a:defRPr>
              </a:lvl8pPr>
              <a:lvl9pPr marL="3886200" indent="-228600" algn="ctr" eaLnBrk="0" fontAlgn="base" hangingPunct="0">
                <a:spcBef>
                  <a:spcPct val="0"/>
                </a:spcBef>
                <a:spcAft>
                  <a:spcPct val="0"/>
                </a:spcAft>
                <a:defRPr sz="3500">
                  <a:solidFill>
                    <a:schemeClr val="tx1"/>
                  </a:solidFill>
                  <a:latin typeface="Verdana" pitchFamily="34" charset="0"/>
                </a:defRPr>
              </a:lvl9pPr>
            </a:lstStyle>
            <a:p>
              <a:r>
                <a:rPr lang="en-US" altLang="en-US" sz="1400" b="1" dirty="0">
                  <a:solidFill>
                    <a:srgbClr val="3333CC"/>
                  </a:solidFill>
                  <a:cs typeface="Times New Roman" pitchFamily="18" charset="0"/>
                </a:rPr>
                <a:t>Treatment and </a:t>
              </a:r>
              <a:br>
                <a:rPr lang="en-US" altLang="en-US" sz="1400" b="1" dirty="0">
                  <a:solidFill>
                    <a:srgbClr val="3333CC"/>
                  </a:solidFill>
                  <a:cs typeface="Times New Roman" pitchFamily="18" charset="0"/>
                </a:rPr>
              </a:br>
              <a:r>
                <a:rPr lang="en-US" altLang="en-US" sz="1400" b="1" dirty="0">
                  <a:solidFill>
                    <a:srgbClr val="3333CC"/>
                  </a:solidFill>
                  <a:cs typeface="Times New Roman" pitchFamily="18" charset="0"/>
                </a:rPr>
                <a:t>Prevention of   Drug/Alcohol Abuse</a:t>
              </a:r>
            </a:p>
          </p:txBody>
        </p:sp>
        <p:sp>
          <p:nvSpPr>
            <p:cNvPr id="16" name="Rectangle 42">
              <a:extLst>
                <a:ext uri="{FF2B5EF4-FFF2-40B4-BE49-F238E27FC236}">
                  <a16:creationId xmlns:a16="http://schemas.microsoft.com/office/drawing/2014/main" id="{F192CD61-8096-45AA-A092-EED048DEC2A5}"/>
                </a:ext>
              </a:extLst>
            </p:cNvPr>
            <p:cNvSpPr>
              <a:spLocks noChangeArrowheads="1"/>
            </p:cNvSpPr>
            <p:nvPr/>
          </p:nvSpPr>
          <p:spPr bwMode="auto">
            <a:xfrm>
              <a:off x="304800" y="5486400"/>
              <a:ext cx="1849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500">
                  <a:solidFill>
                    <a:schemeClr val="tx1"/>
                  </a:solidFill>
                  <a:latin typeface="Verdana" pitchFamily="34" charset="0"/>
                </a:defRPr>
              </a:lvl1pPr>
              <a:lvl2pPr marL="742950" indent="-285750">
                <a:defRPr sz="3500">
                  <a:solidFill>
                    <a:schemeClr val="tx1"/>
                  </a:solidFill>
                  <a:latin typeface="Verdana" pitchFamily="34" charset="0"/>
                </a:defRPr>
              </a:lvl2pPr>
              <a:lvl3pPr marL="1143000" indent="-228600">
                <a:defRPr sz="3500">
                  <a:solidFill>
                    <a:schemeClr val="tx1"/>
                  </a:solidFill>
                  <a:latin typeface="Verdana" pitchFamily="34" charset="0"/>
                </a:defRPr>
              </a:lvl3pPr>
              <a:lvl4pPr marL="1600200" indent="-228600">
                <a:defRPr sz="3500">
                  <a:solidFill>
                    <a:schemeClr val="tx1"/>
                  </a:solidFill>
                  <a:latin typeface="Verdana" pitchFamily="34" charset="0"/>
                </a:defRPr>
              </a:lvl4pPr>
              <a:lvl5pPr marL="2057400" indent="-228600">
                <a:defRPr sz="3500">
                  <a:solidFill>
                    <a:schemeClr val="tx1"/>
                  </a:solidFill>
                  <a:latin typeface="Verdana" pitchFamily="34" charset="0"/>
                </a:defRPr>
              </a:lvl5pPr>
              <a:lvl6pPr marL="2514600" indent="-228600" algn="ctr" eaLnBrk="0" fontAlgn="base" hangingPunct="0">
                <a:spcBef>
                  <a:spcPct val="0"/>
                </a:spcBef>
                <a:spcAft>
                  <a:spcPct val="0"/>
                </a:spcAft>
                <a:defRPr sz="3500">
                  <a:solidFill>
                    <a:schemeClr val="tx1"/>
                  </a:solidFill>
                  <a:latin typeface="Verdana" pitchFamily="34" charset="0"/>
                </a:defRPr>
              </a:lvl6pPr>
              <a:lvl7pPr marL="2971800" indent="-228600" algn="ctr" eaLnBrk="0" fontAlgn="base" hangingPunct="0">
                <a:spcBef>
                  <a:spcPct val="0"/>
                </a:spcBef>
                <a:spcAft>
                  <a:spcPct val="0"/>
                </a:spcAft>
                <a:defRPr sz="3500">
                  <a:solidFill>
                    <a:schemeClr val="tx1"/>
                  </a:solidFill>
                  <a:latin typeface="Verdana" pitchFamily="34" charset="0"/>
                </a:defRPr>
              </a:lvl7pPr>
              <a:lvl8pPr marL="3429000" indent="-228600" algn="ctr" eaLnBrk="0" fontAlgn="base" hangingPunct="0">
                <a:spcBef>
                  <a:spcPct val="0"/>
                </a:spcBef>
                <a:spcAft>
                  <a:spcPct val="0"/>
                </a:spcAft>
                <a:defRPr sz="3500">
                  <a:solidFill>
                    <a:schemeClr val="tx1"/>
                  </a:solidFill>
                  <a:latin typeface="Verdana" pitchFamily="34" charset="0"/>
                </a:defRPr>
              </a:lvl8pPr>
              <a:lvl9pPr marL="3886200" indent="-228600" algn="ctr" eaLnBrk="0" fontAlgn="base" hangingPunct="0">
                <a:spcBef>
                  <a:spcPct val="0"/>
                </a:spcBef>
                <a:spcAft>
                  <a:spcPct val="0"/>
                </a:spcAft>
                <a:defRPr sz="3500">
                  <a:solidFill>
                    <a:schemeClr val="tx1"/>
                  </a:solidFill>
                  <a:latin typeface="Verdana" pitchFamily="34" charset="0"/>
                </a:defRPr>
              </a:lvl9pPr>
            </a:lstStyle>
            <a:p>
              <a:r>
                <a:rPr lang="en-US" altLang="en-US" sz="1400" b="1" dirty="0">
                  <a:solidFill>
                    <a:srgbClr val="3333CC"/>
                  </a:solidFill>
                  <a:cs typeface="Times New Roman" pitchFamily="18" charset="0"/>
                </a:rPr>
                <a:t>Condoms and Other Barrier Methods</a:t>
              </a:r>
            </a:p>
          </p:txBody>
        </p:sp>
        <p:sp>
          <p:nvSpPr>
            <p:cNvPr id="17" name="Rectangle 43">
              <a:extLst>
                <a:ext uri="{FF2B5EF4-FFF2-40B4-BE49-F238E27FC236}">
                  <a16:creationId xmlns:a16="http://schemas.microsoft.com/office/drawing/2014/main" id="{9C6AB283-266B-4812-898A-448CD628544C}"/>
                </a:ext>
              </a:extLst>
            </p:cNvPr>
            <p:cNvSpPr>
              <a:spLocks noChangeArrowheads="1"/>
            </p:cNvSpPr>
            <p:nvPr/>
          </p:nvSpPr>
          <p:spPr bwMode="auto">
            <a:xfrm>
              <a:off x="177800" y="4724400"/>
              <a:ext cx="2413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500">
                  <a:solidFill>
                    <a:schemeClr val="tx1"/>
                  </a:solidFill>
                  <a:latin typeface="Verdana" pitchFamily="34" charset="0"/>
                </a:defRPr>
              </a:lvl1pPr>
              <a:lvl2pPr marL="742950" indent="-285750">
                <a:defRPr sz="3500">
                  <a:solidFill>
                    <a:schemeClr val="tx1"/>
                  </a:solidFill>
                  <a:latin typeface="Verdana" pitchFamily="34" charset="0"/>
                </a:defRPr>
              </a:lvl2pPr>
              <a:lvl3pPr marL="1143000" indent="-228600">
                <a:defRPr sz="3500">
                  <a:solidFill>
                    <a:schemeClr val="tx1"/>
                  </a:solidFill>
                  <a:latin typeface="Verdana" pitchFamily="34" charset="0"/>
                </a:defRPr>
              </a:lvl3pPr>
              <a:lvl4pPr marL="1600200" indent="-228600">
                <a:defRPr sz="3500">
                  <a:solidFill>
                    <a:schemeClr val="tx1"/>
                  </a:solidFill>
                  <a:latin typeface="Verdana" pitchFamily="34" charset="0"/>
                </a:defRPr>
              </a:lvl4pPr>
              <a:lvl5pPr marL="2057400" indent="-228600">
                <a:defRPr sz="3500">
                  <a:solidFill>
                    <a:schemeClr val="tx1"/>
                  </a:solidFill>
                  <a:latin typeface="Verdana" pitchFamily="34" charset="0"/>
                </a:defRPr>
              </a:lvl5pPr>
              <a:lvl6pPr marL="2514600" indent="-228600" algn="ctr" eaLnBrk="0" fontAlgn="base" hangingPunct="0">
                <a:spcBef>
                  <a:spcPct val="0"/>
                </a:spcBef>
                <a:spcAft>
                  <a:spcPct val="0"/>
                </a:spcAft>
                <a:defRPr sz="3500">
                  <a:solidFill>
                    <a:schemeClr val="tx1"/>
                  </a:solidFill>
                  <a:latin typeface="Verdana" pitchFamily="34" charset="0"/>
                </a:defRPr>
              </a:lvl6pPr>
              <a:lvl7pPr marL="2971800" indent="-228600" algn="ctr" eaLnBrk="0" fontAlgn="base" hangingPunct="0">
                <a:spcBef>
                  <a:spcPct val="0"/>
                </a:spcBef>
                <a:spcAft>
                  <a:spcPct val="0"/>
                </a:spcAft>
                <a:defRPr sz="3500">
                  <a:solidFill>
                    <a:schemeClr val="tx1"/>
                  </a:solidFill>
                  <a:latin typeface="Verdana" pitchFamily="34" charset="0"/>
                </a:defRPr>
              </a:lvl7pPr>
              <a:lvl8pPr marL="3429000" indent="-228600" algn="ctr" eaLnBrk="0" fontAlgn="base" hangingPunct="0">
                <a:spcBef>
                  <a:spcPct val="0"/>
                </a:spcBef>
                <a:spcAft>
                  <a:spcPct val="0"/>
                </a:spcAft>
                <a:defRPr sz="3500">
                  <a:solidFill>
                    <a:schemeClr val="tx1"/>
                  </a:solidFill>
                  <a:latin typeface="Verdana" pitchFamily="34" charset="0"/>
                </a:defRPr>
              </a:lvl8pPr>
              <a:lvl9pPr marL="3886200" indent="-228600" algn="ctr" eaLnBrk="0" fontAlgn="base" hangingPunct="0">
                <a:spcBef>
                  <a:spcPct val="0"/>
                </a:spcBef>
                <a:spcAft>
                  <a:spcPct val="0"/>
                </a:spcAft>
                <a:defRPr sz="3500">
                  <a:solidFill>
                    <a:schemeClr val="tx1"/>
                  </a:solidFill>
                  <a:latin typeface="Verdana" pitchFamily="34" charset="0"/>
                </a:defRPr>
              </a:lvl9pPr>
            </a:lstStyle>
            <a:p>
              <a:r>
                <a:rPr lang="en-US" altLang="en-US" sz="1400" b="1" dirty="0">
                  <a:solidFill>
                    <a:srgbClr val="3333CC"/>
                  </a:solidFill>
                  <a:cs typeface="Times New Roman" pitchFamily="18" charset="0"/>
                </a:rPr>
                <a:t>Clean Syringes</a:t>
              </a:r>
              <a:br>
                <a:rPr lang="en-US" altLang="en-US" sz="1400" b="1" dirty="0">
                  <a:solidFill>
                    <a:srgbClr val="3333CC"/>
                  </a:solidFill>
                  <a:cs typeface="Times New Roman" pitchFamily="18" charset="0"/>
                </a:rPr>
              </a:br>
              <a:r>
                <a:rPr lang="en-US" altLang="en-US" sz="1200" b="1" dirty="0">
                  <a:solidFill>
                    <a:srgbClr val="3333CC"/>
                  </a:solidFill>
                  <a:cs typeface="Times New Roman" pitchFamily="18" charset="0"/>
                </a:rPr>
                <a:t>(Needle Exchange Programs)</a:t>
              </a:r>
            </a:p>
          </p:txBody>
        </p:sp>
        <p:sp>
          <p:nvSpPr>
            <p:cNvPr id="18" name="TextBox 45">
              <a:extLst>
                <a:ext uri="{FF2B5EF4-FFF2-40B4-BE49-F238E27FC236}">
                  <a16:creationId xmlns:a16="http://schemas.microsoft.com/office/drawing/2014/main" id="{652993BD-F7CE-4C4E-9152-C39C41729B0E}"/>
                </a:ext>
              </a:extLst>
            </p:cNvPr>
            <p:cNvSpPr txBox="1">
              <a:spLocks noChangeArrowheads="1"/>
            </p:cNvSpPr>
            <p:nvPr/>
          </p:nvSpPr>
          <p:spPr bwMode="auto">
            <a:xfrm>
              <a:off x="155925" y="3313113"/>
              <a:ext cx="24003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500">
                  <a:solidFill>
                    <a:schemeClr val="tx1"/>
                  </a:solidFill>
                  <a:latin typeface="Verdana" pitchFamily="34" charset="0"/>
                </a:defRPr>
              </a:lvl1pPr>
              <a:lvl2pPr marL="742950" indent="-285750">
                <a:defRPr sz="3500">
                  <a:solidFill>
                    <a:schemeClr val="tx1"/>
                  </a:solidFill>
                  <a:latin typeface="Verdana" pitchFamily="34" charset="0"/>
                </a:defRPr>
              </a:lvl2pPr>
              <a:lvl3pPr marL="1143000" indent="-228600">
                <a:defRPr sz="3500">
                  <a:solidFill>
                    <a:schemeClr val="tx1"/>
                  </a:solidFill>
                  <a:latin typeface="Verdana" pitchFamily="34" charset="0"/>
                </a:defRPr>
              </a:lvl3pPr>
              <a:lvl4pPr marL="1600200" indent="-228600">
                <a:defRPr sz="3500">
                  <a:solidFill>
                    <a:schemeClr val="tx1"/>
                  </a:solidFill>
                  <a:latin typeface="Verdana" pitchFamily="34" charset="0"/>
                </a:defRPr>
              </a:lvl4pPr>
              <a:lvl5pPr marL="2057400" indent="-228600">
                <a:defRPr sz="3500">
                  <a:solidFill>
                    <a:schemeClr val="tx1"/>
                  </a:solidFill>
                  <a:latin typeface="Verdana" pitchFamily="34" charset="0"/>
                </a:defRPr>
              </a:lvl5pPr>
              <a:lvl6pPr marL="2514600" indent="-228600" algn="ctr" eaLnBrk="0" fontAlgn="base" hangingPunct="0">
                <a:spcBef>
                  <a:spcPct val="0"/>
                </a:spcBef>
                <a:spcAft>
                  <a:spcPct val="0"/>
                </a:spcAft>
                <a:defRPr sz="3500">
                  <a:solidFill>
                    <a:schemeClr val="tx1"/>
                  </a:solidFill>
                  <a:latin typeface="Verdana" pitchFamily="34" charset="0"/>
                </a:defRPr>
              </a:lvl6pPr>
              <a:lvl7pPr marL="2971800" indent="-228600" algn="ctr" eaLnBrk="0" fontAlgn="base" hangingPunct="0">
                <a:spcBef>
                  <a:spcPct val="0"/>
                </a:spcBef>
                <a:spcAft>
                  <a:spcPct val="0"/>
                </a:spcAft>
                <a:defRPr sz="3500">
                  <a:solidFill>
                    <a:schemeClr val="tx1"/>
                  </a:solidFill>
                  <a:latin typeface="Verdana" pitchFamily="34" charset="0"/>
                </a:defRPr>
              </a:lvl7pPr>
              <a:lvl8pPr marL="3429000" indent="-228600" algn="ctr" eaLnBrk="0" fontAlgn="base" hangingPunct="0">
                <a:spcBef>
                  <a:spcPct val="0"/>
                </a:spcBef>
                <a:spcAft>
                  <a:spcPct val="0"/>
                </a:spcAft>
                <a:defRPr sz="3500">
                  <a:solidFill>
                    <a:schemeClr val="tx1"/>
                  </a:solidFill>
                  <a:latin typeface="Verdana" pitchFamily="34" charset="0"/>
                </a:defRPr>
              </a:lvl8pPr>
              <a:lvl9pPr marL="3886200" indent="-228600" algn="ctr" eaLnBrk="0" fontAlgn="base" hangingPunct="0">
                <a:spcBef>
                  <a:spcPct val="0"/>
                </a:spcBef>
                <a:spcAft>
                  <a:spcPct val="0"/>
                </a:spcAft>
                <a:defRPr sz="3500">
                  <a:solidFill>
                    <a:schemeClr val="tx1"/>
                  </a:solidFill>
                  <a:latin typeface="Verdana" pitchFamily="34" charset="0"/>
                </a:defRPr>
              </a:lvl9pPr>
            </a:lstStyle>
            <a:p>
              <a:r>
                <a:rPr lang="en-US" altLang="en-US" sz="1400" b="1" dirty="0">
                  <a:solidFill>
                    <a:srgbClr val="C00000"/>
                  </a:solidFill>
                  <a:cs typeface="Times New Roman" pitchFamily="18" charset="0"/>
                </a:rPr>
                <a:t>Interruption of</a:t>
              </a:r>
            </a:p>
            <a:p>
              <a:r>
                <a:rPr lang="en-US" altLang="en-US" sz="1400" b="1" dirty="0">
                  <a:solidFill>
                    <a:srgbClr val="C00000"/>
                  </a:solidFill>
                  <a:cs typeface="Times New Roman" pitchFamily="18" charset="0"/>
                </a:rPr>
                <a:t>Perinatal Transmission</a:t>
              </a:r>
            </a:p>
          </p:txBody>
        </p:sp>
        <p:sp>
          <p:nvSpPr>
            <p:cNvPr id="19" name="TextBox 46">
              <a:extLst>
                <a:ext uri="{FF2B5EF4-FFF2-40B4-BE49-F238E27FC236}">
                  <a16:creationId xmlns:a16="http://schemas.microsoft.com/office/drawing/2014/main" id="{D36847CF-5A04-46F5-8FA0-E3B8267758F3}"/>
                </a:ext>
              </a:extLst>
            </p:cNvPr>
            <p:cNvSpPr txBox="1">
              <a:spLocks noChangeArrowheads="1"/>
            </p:cNvSpPr>
            <p:nvPr/>
          </p:nvSpPr>
          <p:spPr bwMode="auto">
            <a:xfrm>
              <a:off x="177800" y="1560283"/>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500">
                  <a:solidFill>
                    <a:schemeClr val="tx1"/>
                  </a:solidFill>
                  <a:latin typeface="Verdana" pitchFamily="34" charset="0"/>
                </a:defRPr>
              </a:lvl1pPr>
              <a:lvl2pPr marL="742950" indent="-285750">
                <a:defRPr sz="3500">
                  <a:solidFill>
                    <a:schemeClr val="tx1"/>
                  </a:solidFill>
                  <a:latin typeface="Verdana" pitchFamily="34" charset="0"/>
                </a:defRPr>
              </a:lvl2pPr>
              <a:lvl3pPr marL="1143000" indent="-228600">
                <a:defRPr sz="3500">
                  <a:solidFill>
                    <a:schemeClr val="tx1"/>
                  </a:solidFill>
                  <a:latin typeface="Verdana" pitchFamily="34" charset="0"/>
                </a:defRPr>
              </a:lvl3pPr>
              <a:lvl4pPr marL="1600200" indent="-228600">
                <a:defRPr sz="3500">
                  <a:solidFill>
                    <a:schemeClr val="tx1"/>
                  </a:solidFill>
                  <a:latin typeface="Verdana" pitchFamily="34" charset="0"/>
                </a:defRPr>
              </a:lvl4pPr>
              <a:lvl5pPr marL="2057400" indent="-228600">
                <a:defRPr sz="3500">
                  <a:solidFill>
                    <a:schemeClr val="tx1"/>
                  </a:solidFill>
                  <a:latin typeface="Verdana" pitchFamily="34" charset="0"/>
                </a:defRPr>
              </a:lvl5pPr>
              <a:lvl6pPr marL="2514600" indent="-228600" algn="ctr" eaLnBrk="0" fontAlgn="base" hangingPunct="0">
                <a:spcBef>
                  <a:spcPct val="0"/>
                </a:spcBef>
                <a:spcAft>
                  <a:spcPct val="0"/>
                </a:spcAft>
                <a:defRPr sz="3500">
                  <a:solidFill>
                    <a:schemeClr val="tx1"/>
                  </a:solidFill>
                  <a:latin typeface="Verdana" pitchFamily="34" charset="0"/>
                </a:defRPr>
              </a:lvl6pPr>
              <a:lvl7pPr marL="2971800" indent="-228600" algn="ctr" eaLnBrk="0" fontAlgn="base" hangingPunct="0">
                <a:spcBef>
                  <a:spcPct val="0"/>
                </a:spcBef>
                <a:spcAft>
                  <a:spcPct val="0"/>
                </a:spcAft>
                <a:defRPr sz="3500">
                  <a:solidFill>
                    <a:schemeClr val="tx1"/>
                  </a:solidFill>
                  <a:latin typeface="Verdana" pitchFamily="34" charset="0"/>
                </a:defRPr>
              </a:lvl7pPr>
              <a:lvl8pPr marL="3429000" indent="-228600" algn="ctr" eaLnBrk="0" fontAlgn="base" hangingPunct="0">
                <a:spcBef>
                  <a:spcPct val="0"/>
                </a:spcBef>
                <a:spcAft>
                  <a:spcPct val="0"/>
                </a:spcAft>
                <a:defRPr sz="3500">
                  <a:solidFill>
                    <a:schemeClr val="tx1"/>
                  </a:solidFill>
                  <a:latin typeface="Verdana" pitchFamily="34" charset="0"/>
                </a:defRPr>
              </a:lvl8pPr>
              <a:lvl9pPr marL="3886200" indent="-228600" algn="ctr" eaLnBrk="0" fontAlgn="base" hangingPunct="0">
                <a:spcBef>
                  <a:spcPct val="0"/>
                </a:spcBef>
                <a:spcAft>
                  <a:spcPct val="0"/>
                </a:spcAft>
                <a:defRPr sz="3500">
                  <a:solidFill>
                    <a:schemeClr val="tx1"/>
                  </a:solidFill>
                  <a:latin typeface="Verdana" pitchFamily="34" charset="0"/>
                </a:defRPr>
              </a:lvl9pPr>
            </a:lstStyle>
            <a:p>
              <a:r>
                <a:rPr lang="en-US" altLang="en-US" sz="1400" b="1" dirty="0">
                  <a:solidFill>
                    <a:srgbClr val="C00000"/>
                  </a:solidFill>
                  <a:cs typeface="Times New Roman" pitchFamily="18" charset="0"/>
                </a:rPr>
                <a:t>Post-Exposure Prophylaxis (PEP)</a:t>
              </a:r>
            </a:p>
          </p:txBody>
        </p:sp>
        <p:sp>
          <p:nvSpPr>
            <p:cNvPr id="20" name="TextBox 49">
              <a:extLst>
                <a:ext uri="{FF2B5EF4-FFF2-40B4-BE49-F238E27FC236}">
                  <a16:creationId xmlns:a16="http://schemas.microsoft.com/office/drawing/2014/main" id="{8731CC07-D189-45EC-9300-7A75936C827F}"/>
                </a:ext>
              </a:extLst>
            </p:cNvPr>
            <p:cNvSpPr txBox="1">
              <a:spLocks noChangeArrowheads="1"/>
            </p:cNvSpPr>
            <p:nvPr/>
          </p:nvSpPr>
          <p:spPr bwMode="auto">
            <a:xfrm>
              <a:off x="517525" y="1152670"/>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500">
                  <a:solidFill>
                    <a:schemeClr val="tx1"/>
                  </a:solidFill>
                  <a:latin typeface="Verdana" pitchFamily="34" charset="0"/>
                </a:defRPr>
              </a:lvl1pPr>
              <a:lvl2pPr marL="742950" indent="-285750">
                <a:defRPr sz="3500">
                  <a:solidFill>
                    <a:schemeClr val="tx1"/>
                  </a:solidFill>
                  <a:latin typeface="Verdana" pitchFamily="34" charset="0"/>
                </a:defRPr>
              </a:lvl2pPr>
              <a:lvl3pPr marL="1143000" indent="-228600">
                <a:defRPr sz="3500">
                  <a:solidFill>
                    <a:schemeClr val="tx1"/>
                  </a:solidFill>
                  <a:latin typeface="Verdana" pitchFamily="34" charset="0"/>
                </a:defRPr>
              </a:lvl3pPr>
              <a:lvl4pPr marL="1600200" indent="-228600">
                <a:defRPr sz="3500">
                  <a:solidFill>
                    <a:schemeClr val="tx1"/>
                  </a:solidFill>
                  <a:latin typeface="Verdana" pitchFamily="34" charset="0"/>
                </a:defRPr>
              </a:lvl4pPr>
              <a:lvl5pPr marL="2057400" indent="-228600">
                <a:defRPr sz="3500">
                  <a:solidFill>
                    <a:schemeClr val="tx1"/>
                  </a:solidFill>
                  <a:latin typeface="Verdana" pitchFamily="34" charset="0"/>
                </a:defRPr>
              </a:lvl5pPr>
              <a:lvl6pPr marL="2514600" indent="-228600" algn="ctr" eaLnBrk="0" fontAlgn="base" hangingPunct="0">
                <a:spcBef>
                  <a:spcPct val="0"/>
                </a:spcBef>
                <a:spcAft>
                  <a:spcPct val="0"/>
                </a:spcAft>
                <a:defRPr sz="3500">
                  <a:solidFill>
                    <a:schemeClr val="tx1"/>
                  </a:solidFill>
                  <a:latin typeface="Verdana" pitchFamily="34" charset="0"/>
                </a:defRPr>
              </a:lvl6pPr>
              <a:lvl7pPr marL="2971800" indent="-228600" algn="ctr" eaLnBrk="0" fontAlgn="base" hangingPunct="0">
                <a:spcBef>
                  <a:spcPct val="0"/>
                </a:spcBef>
                <a:spcAft>
                  <a:spcPct val="0"/>
                </a:spcAft>
                <a:defRPr sz="3500">
                  <a:solidFill>
                    <a:schemeClr val="tx1"/>
                  </a:solidFill>
                  <a:latin typeface="Verdana" pitchFamily="34" charset="0"/>
                </a:defRPr>
              </a:lvl7pPr>
              <a:lvl8pPr marL="3429000" indent="-228600" algn="ctr" eaLnBrk="0" fontAlgn="base" hangingPunct="0">
                <a:spcBef>
                  <a:spcPct val="0"/>
                </a:spcBef>
                <a:spcAft>
                  <a:spcPct val="0"/>
                </a:spcAft>
                <a:defRPr sz="3500">
                  <a:solidFill>
                    <a:schemeClr val="tx1"/>
                  </a:solidFill>
                  <a:latin typeface="Verdana" pitchFamily="34" charset="0"/>
                </a:defRPr>
              </a:lvl8pPr>
              <a:lvl9pPr marL="3886200" indent="-228600" algn="ctr" eaLnBrk="0" fontAlgn="base" hangingPunct="0">
                <a:spcBef>
                  <a:spcPct val="0"/>
                </a:spcBef>
                <a:spcAft>
                  <a:spcPct val="0"/>
                </a:spcAft>
                <a:defRPr sz="3500">
                  <a:solidFill>
                    <a:schemeClr val="tx1"/>
                  </a:solidFill>
                  <a:latin typeface="Verdana" pitchFamily="34" charset="0"/>
                </a:defRPr>
              </a:lvl9pPr>
            </a:lstStyle>
            <a:p>
              <a:r>
                <a:rPr lang="en-US" altLang="en-US" sz="1400" b="1" dirty="0">
                  <a:solidFill>
                    <a:srgbClr val="C00000"/>
                  </a:solidFill>
                  <a:cs typeface="Times New Roman" pitchFamily="18" charset="0"/>
                </a:rPr>
                <a:t>Vaccines**</a:t>
              </a:r>
            </a:p>
          </p:txBody>
        </p:sp>
        <p:sp>
          <p:nvSpPr>
            <p:cNvPr id="21" name="TextBox 50">
              <a:extLst>
                <a:ext uri="{FF2B5EF4-FFF2-40B4-BE49-F238E27FC236}">
                  <a16:creationId xmlns:a16="http://schemas.microsoft.com/office/drawing/2014/main" id="{79E33139-C77B-4FBA-9B4C-88EEC78B7509}"/>
                </a:ext>
              </a:extLst>
            </p:cNvPr>
            <p:cNvSpPr txBox="1">
              <a:spLocks noChangeArrowheads="1"/>
            </p:cNvSpPr>
            <p:nvPr/>
          </p:nvSpPr>
          <p:spPr bwMode="auto">
            <a:xfrm>
              <a:off x="6858000" y="2609055"/>
              <a:ext cx="1816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500">
                  <a:solidFill>
                    <a:schemeClr val="tx1"/>
                  </a:solidFill>
                  <a:latin typeface="Verdana" pitchFamily="34" charset="0"/>
                </a:defRPr>
              </a:lvl1pPr>
              <a:lvl2pPr marL="742950" indent="-285750">
                <a:defRPr sz="3500">
                  <a:solidFill>
                    <a:schemeClr val="tx1"/>
                  </a:solidFill>
                  <a:latin typeface="Verdana" pitchFamily="34" charset="0"/>
                </a:defRPr>
              </a:lvl2pPr>
              <a:lvl3pPr marL="1143000" indent="-228600">
                <a:defRPr sz="3500">
                  <a:solidFill>
                    <a:schemeClr val="tx1"/>
                  </a:solidFill>
                  <a:latin typeface="Verdana" pitchFamily="34" charset="0"/>
                </a:defRPr>
              </a:lvl3pPr>
              <a:lvl4pPr marL="1600200" indent="-228600">
                <a:defRPr sz="3500">
                  <a:solidFill>
                    <a:schemeClr val="tx1"/>
                  </a:solidFill>
                  <a:latin typeface="Verdana" pitchFamily="34" charset="0"/>
                </a:defRPr>
              </a:lvl4pPr>
              <a:lvl5pPr marL="2057400" indent="-228600">
                <a:defRPr sz="3500">
                  <a:solidFill>
                    <a:schemeClr val="tx1"/>
                  </a:solidFill>
                  <a:latin typeface="Verdana" pitchFamily="34" charset="0"/>
                </a:defRPr>
              </a:lvl5pPr>
              <a:lvl6pPr marL="2514600" indent="-228600" algn="ctr" eaLnBrk="0" fontAlgn="base" hangingPunct="0">
                <a:spcBef>
                  <a:spcPct val="0"/>
                </a:spcBef>
                <a:spcAft>
                  <a:spcPct val="0"/>
                </a:spcAft>
                <a:defRPr sz="3500">
                  <a:solidFill>
                    <a:schemeClr val="tx1"/>
                  </a:solidFill>
                  <a:latin typeface="Verdana" pitchFamily="34" charset="0"/>
                </a:defRPr>
              </a:lvl6pPr>
              <a:lvl7pPr marL="2971800" indent="-228600" algn="ctr" eaLnBrk="0" fontAlgn="base" hangingPunct="0">
                <a:spcBef>
                  <a:spcPct val="0"/>
                </a:spcBef>
                <a:spcAft>
                  <a:spcPct val="0"/>
                </a:spcAft>
                <a:defRPr sz="3500">
                  <a:solidFill>
                    <a:schemeClr val="tx1"/>
                  </a:solidFill>
                  <a:latin typeface="Verdana" pitchFamily="34" charset="0"/>
                </a:defRPr>
              </a:lvl7pPr>
              <a:lvl8pPr marL="3429000" indent="-228600" algn="ctr" eaLnBrk="0" fontAlgn="base" hangingPunct="0">
                <a:spcBef>
                  <a:spcPct val="0"/>
                </a:spcBef>
                <a:spcAft>
                  <a:spcPct val="0"/>
                </a:spcAft>
                <a:defRPr sz="3500">
                  <a:solidFill>
                    <a:schemeClr val="tx1"/>
                  </a:solidFill>
                  <a:latin typeface="Verdana" pitchFamily="34" charset="0"/>
                </a:defRPr>
              </a:lvl8pPr>
              <a:lvl9pPr marL="3886200" indent="-228600" algn="ctr" eaLnBrk="0" fontAlgn="base" hangingPunct="0">
                <a:spcBef>
                  <a:spcPct val="0"/>
                </a:spcBef>
                <a:spcAft>
                  <a:spcPct val="0"/>
                </a:spcAft>
                <a:defRPr sz="3500">
                  <a:solidFill>
                    <a:schemeClr val="tx1"/>
                  </a:solidFill>
                  <a:latin typeface="Verdana" pitchFamily="34" charset="0"/>
                </a:defRPr>
              </a:lvl9pPr>
            </a:lstStyle>
            <a:p>
              <a:r>
                <a:rPr lang="en-US" altLang="en-US" sz="1400" b="1" dirty="0">
                  <a:solidFill>
                    <a:srgbClr val="C00000"/>
                  </a:solidFill>
                  <a:cs typeface="Times New Roman" pitchFamily="18" charset="0"/>
                </a:rPr>
                <a:t>Microbicides**</a:t>
              </a:r>
            </a:p>
          </p:txBody>
        </p:sp>
        <p:cxnSp>
          <p:nvCxnSpPr>
            <p:cNvPr id="22" name="Straight Connector 21">
              <a:extLst>
                <a:ext uri="{FF2B5EF4-FFF2-40B4-BE49-F238E27FC236}">
                  <a16:creationId xmlns:a16="http://schemas.microsoft.com/office/drawing/2014/main" id="{A75BB75E-6DC6-43BF-B8B7-C46E8B81E134}"/>
                </a:ext>
              </a:extLst>
            </p:cNvPr>
            <p:cNvCxnSpPr/>
            <p:nvPr/>
          </p:nvCxnSpPr>
          <p:spPr>
            <a:xfrm>
              <a:off x="6894513" y="4051300"/>
              <a:ext cx="19177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E78B52C-2AEF-4AD5-B32C-4D737B48D959}"/>
                </a:ext>
              </a:extLst>
            </p:cNvPr>
            <p:cNvCxnSpPr/>
            <p:nvPr/>
          </p:nvCxnSpPr>
          <p:spPr>
            <a:xfrm>
              <a:off x="381000" y="4191000"/>
              <a:ext cx="19177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TextBox 64">
              <a:extLst>
                <a:ext uri="{FF2B5EF4-FFF2-40B4-BE49-F238E27FC236}">
                  <a16:creationId xmlns:a16="http://schemas.microsoft.com/office/drawing/2014/main" id="{474B339A-D256-49FC-A81B-49F32BF3F3C3}"/>
                </a:ext>
              </a:extLst>
            </p:cNvPr>
            <p:cNvSpPr txBox="1">
              <a:spLocks noChangeArrowheads="1"/>
            </p:cNvSpPr>
            <p:nvPr/>
          </p:nvSpPr>
          <p:spPr bwMode="auto">
            <a:xfrm>
              <a:off x="2286000" y="5856287"/>
              <a:ext cx="4206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500">
                  <a:solidFill>
                    <a:schemeClr val="tx1"/>
                  </a:solidFill>
                  <a:latin typeface="Verdana" pitchFamily="34" charset="0"/>
                </a:defRPr>
              </a:lvl1pPr>
              <a:lvl2pPr marL="742950" indent="-285750">
                <a:defRPr sz="3500">
                  <a:solidFill>
                    <a:schemeClr val="tx1"/>
                  </a:solidFill>
                  <a:latin typeface="Verdana" pitchFamily="34" charset="0"/>
                </a:defRPr>
              </a:lvl2pPr>
              <a:lvl3pPr marL="1143000" indent="-228600">
                <a:defRPr sz="3500">
                  <a:solidFill>
                    <a:schemeClr val="tx1"/>
                  </a:solidFill>
                  <a:latin typeface="Verdana" pitchFamily="34" charset="0"/>
                </a:defRPr>
              </a:lvl3pPr>
              <a:lvl4pPr marL="1600200" indent="-228600">
                <a:defRPr sz="3500">
                  <a:solidFill>
                    <a:schemeClr val="tx1"/>
                  </a:solidFill>
                  <a:latin typeface="Verdana" pitchFamily="34" charset="0"/>
                </a:defRPr>
              </a:lvl4pPr>
              <a:lvl5pPr marL="2057400" indent="-228600">
                <a:defRPr sz="3500">
                  <a:solidFill>
                    <a:schemeClr val="tx1"/>
                  </a:solidFill>
                  <a:latin typeface="Verdana" pitchFamily="34" charset="0"/>
                </a:defRPr>
              </a:lvl5pPr>
              <a:lvl6pPr marL="2514600" indent="-228600" algn="ctr" eaLnBrk="0" fontAlgn="base" hangingPunct="0">
                <a:spcBef>
                  <a:spcPct val="0"/>
                </a:spcBef>
                <a:spcAft>
                  <a:spcPct val="0"/>
                </a:spcAft>
                <a:defRPr sz="3500">
                  <a:solidFill>
                    <a:schemeClr val="tx1"/>
                  </a:solidFill>
                  <a:latin typeface="Verdana" pitchFamily="34" charset="0"/>
                </a:defRPr>
              </a:lvl6pPr>
              <a:lvl7pPr marL="2971800" indent="-228600" algn="ctr" eaLnBrk="0" fontAlgn="base" hangingPunct="0">
                <a:spcBef>
                  <a:spcPct val="0"/>
                </a:spcBef>
                <a:spcAft>
                  <a:spcPct val="0"/>
                </a:spcAft>
                <a:defRPr sz="3500">
                  <a:solidFill>
                    <a:schemeClr val="tx1"/>
                  </a:solidFill>
                  <a:latin typeface="Verdana" pitchFamily="34" charset="0"/>
                </a:defRPr>
              </a:lvl7pPr>
              <a:lvl8pPr marL="3429000" indent="-228600" algn="ctr" eaLnBrk="0" fontAlgn="base" hangingPunct="0">
                <a:spcBef>
                  <a:spcPct val="0"/>
                </a:spcBef>
                <a:spcAft>
                  <a:spcPct val="0"/>
                </a:spcAft>
                <a:defRPr sz="3500">
                  <a:solidFill>
                    <a:schemeClr val="tx1"/>
                  </a:solidFill>
                  <a:latin typeface="Verdana" pitchFamily="34" charset="0"/>
                </a:defRPr>
              </a:lvl8pPr>
              <a:lvl9pPr marL="3886200" indent="-228600" algn="ctr" eaLnBrk="0" fontAlgn="base" hangingPunct="0">
                <a:spcBef>
                  <a:spcPct val="0"/>
                </a:spcBef>
                <a:spcAft>
                  <a:spcPct val="0"/>
                </a:spcAft>
                <a:defRPr sz="3500">
                  <a:solidFill>
                    <a:schemeClr val="tx1"/>
                  </a:solidFill>
                  <a:latin typeface="Verdana" pitchFamily="34" charset="0"/>
                </a:defRPr>
              </a:lvl9pPr>
            </a:lstStyle>
            <a:p>
              <a:pPr algn="ctr"/>
              <a:r>
                <a:rPr lang="en-US" altLang="en-US" sz="1400" dirty="0">
                  <a:solidFill>
                    <a:srgbClr val="000000"/>
                  </a:solidFill>
                  <a:cs typeface="Times New Roman" pitchFamily="18" charset="0"/>
                </a:rPr>
                <a:t>**These methods are still being researched</a:t>
              </a:r>
            </a:p>
          </p:txBody>
        </p:sp>
        <p:pic>
          <p:nvPicPr>
            <p:cNvPr id="25" name="Picture 2">
              <a:extLst>
                <a:ext uri="{FF2B5EF4-FFF2-40B4-BE49-F238E27FC236}">
                  <a16:creationId xmlns:a16="http://schemas.microsoft.com/office/drawing/2014/main" id="{2F2B21BE-89F2-415C-BA56-BE253C590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14400"/>
              <a:ext cx="4440238"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44">
              <a:extLst>
                <a:ext uri="{FF2B5EF4-FFF2-40B4-BE49-F238E27FC236}">
                  <a16:creationId xmlns:a16="http://schemas.microsoft.com/office/drawing/2014/main" id="{233FC0EE-FF2F-48D3-80AE-99F0E9FB18D3}"/>
                </a:ext>
              </a:extLst>
            </p:cNvPr>
            <p:cNvSpPr>
              <a:spLocks noChangeArrowheads="1"/>
            </p:cNvSpPr>
            <p:nvPr/>
          </p:nvSpPr>
          <p:spPr bwMode="auto">
            <a:xfrm>
              <a:off x="6781800" y="1382219"/>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500">
                  <a:solidFill>
                    <a:schemeClr val="tx1"/>
                  </a:solidFill>
                  <a:latin typeface="Verdana" pitchFamily="34" charset="0"/>
                </a:defRPr>
              </a:lvl1pPr>
              <a:lvl2pPr marL="742950" indent="-285750">
                <a:defRPr sz="3500">
                  <a:solidFill>
                    <a:schemeClr val="tx1"/>
                  </a:solidFill>
                  <a:latin typeface="Verdana" pitchFamily="34" charset="0"/>
                </a:defRPr>
              </a:lvl2pPr>
              <a:lvl3pPr marL="1143000" indent="-228600">
                <a:defRPr sz="3500">
                  <a:solidFill>
                    <a:schemeClr val="tx1"/>
                  </a:solidFill>
                  <a:latin typeface="Verdana" pitchFamily="34" charset="0"/>
                </a:defRPr>
              </a:lvl3pPr>
              <a:lvl4pPr marL="1600200" indent="-228600">
                <a:defRPr sz="3500">
                  <a:solidFill>
                    <a:schemeClr val="tx1"/>
                  </a:solidFill>
                  <a:latin typeface="Verdana" pitchFamily="34" charset="0"/>
                </a:defRPr>
              </a:lvl4pPr>
              <a:lvl5pPr marL="2057400" indent="-228600">
                <a:defRPr sz="3500">
                  <a:solidFill>
                    <a:schemeClr val="tx1"/>
                  </a:solidFill>
                  <a:latin typeface="Verdana" pitchFamily="34" charset="0"/>
                </a:defRPr>
              </a:lvl5pPr>
              <a:lvl6pPr marL="2514600" indent="-228600" algn="ctr" eaLnBrk="0" fontAlgn="base" hangingPunct="0">
                <a:spcBef>
                  <a:spcPct val="0"/>
                </a:spcBef>
                <a:spcAft>
                  <a:spcPct val="0"/>
                </a:spcAft>
                <a:defRPr sz="3500">
                  <a:solidFill>
                    <a:schemeClr val="tx1"/>
                  </a:solidFill>
                  <a:latin typeface="Verdana" pitchFamily="34" charset="0"/>
                </a:defRPr>
              </a:lvl6pPr>
              <a:lvl7pPr marL="2971800" indent="-228600" algn="ctr" eaLnBrk="0" fontAlgn="base" hangingPunct="0">
                <a:spcBef>
                  <a:spcPct val="0"/>
                </a:spcBef>
                <a:spcAft>
                  <a:spcPct val="0"/>
                </a:spcAft>
                <a:defRPr sz="3500">
                  <a:solidFill>
                    <a:schemeClr val="tx1"/>
                  </a:solidFill>
                  <a:latin typeface="Verdana" pitchFamily="34" charset="0"/>
                </a:defRPr>
              </a:lvl7pPr>
              <a:lvl8pPr marL="3429000" indent="-228600" algn="ctr" eaLnBrk="0" fontAlgn="base" hangingPunct="0">
                <a:spcBef>
                  <a:spcPct val="0"/>
                </a:spcBef>
                <a:spcAft>
                  <a:spcPct val="0"/>
                </a:spcAft>
                <a:defRPr sz="3500">
                  <a:solidFill>
                    <a:schemeClr val="tx1"/>
                  </a:solidFill>
                  <a:latin typeface="Verdana" pitchFamily="34" charset="0"/>
                </a:defRPr>
              </a:lvl8pPr>
              <a:lvl9pPr marL="3886200" indent="-228600" algn="ctr" eaLnBrk="0" fontAlgn="base" hangingPunct="0">
                <a:spcBef>
                  <a:spcPct val="0"/>
                </a:spcBef>
                <a:spcAft>
                  <a:spcPct val="0"/>
                </a:spcAft>
                <a:defRPr sz="3500">
                  <a:solidFill>
                    <a:schemeClr val="tx1"/>
                  </a:solidFill>
                  <a:latin typeface="Verdana" pitchFamily="34" charset="0"/>
                </a:defRPr>
              </a:lvl9pPr>
            </a:lstStyle>
            <a:p>
              <a:r>
                <a:rPr lang="en-US" altLang="en-US" sz="1400" b="1" dirty="0">
                  <a:solidFill>
                    <a:srgbClr val="C00000"/>
                  </a:solidFill>
                  <a:cs typeface="Times New Roman" pitchFamily="18" charset="0"/>
                </a:rPr>
                <a:t>Medical Male Circumcision</a:t>
              </a:r>
            </a:p>
          </p:txBody>
        </p:sp>
        <p:sp>
          <p:nvSpPr>
            <p:cNvPr id="27" name="TextBox 48">
              <a:extLst>
                <a:ext uri="{FF2B5EF4-FFF2-40B4-BE49-F238E27FC236}">
                  <a16:creationId xmlns:a16="http://schemas.microsoft.com/office/drawing/2014/main" id="{967C0133-DEB7-4559-9BDF-0A173AE60B22}"/>
                </a:ext>
              </a:extLst>
            </p:cNvPr>
            <p:cNvSpPr txBox="1">
              <a:spLocks noChangeArrowheads="1"/>
            </p:cNvSpPr>
            <p:nvPr/>
          </p:nvSpPr>
          <p:spPr bwMode="auto">
            <a:xfrm>
              <a:off x="6802438" y="1986785"/>
              <a:ext cx="2058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500">
                  <a:solidFill>
                    <a:schemeClr val="tx1"/>
                  </a:solidFill>
                  <a:latin typeface="Verdana" pitchFamily="34" charset="0"/>
                </a:defRPr>
              </a:lvl1pPr>
              <a:lvl2pPr marL="742950" indent="-285750">
                <a:defRPr sz="3500">
                  <a:solidFill>
                    <a:schemeClr val="tx1"/>
                  </a:solidFill>
                  <a:latin typeface="Verdana" pitchFamily="34" charset="0"/>
                </a:defRPr>
              </a:lvl2pPr>
              <a:lvl3pPr marL="1143000" indent="-228600">
                <a:defRPr sz="3500">
                  <a:solidFill>
                    <a:schemeClr val="tx1"/>
                  </a:solidFill>
                  <a:latin typeface="Verdana" pitchFamily="34" charset="0"/>
                </a:defRPr>
              </a:lvl3pPr>
              <a:lvl4pPr marL="1600200" indent="-228600">
                <a:defRPr sz="3500">
                  <a:solidFill>
                    <a:schemeClr val="tx1"/>
                  </a:solidFill>
                  <a:latin typeface="Verdana" pitchFamily="34" charset="0"/>
                </a:defRPr>
              </a:lvl4pPr>
              <a:lvl5pPr marL="2057400" indent="-228600">
                <a:defRPr sz="3500">
                  <a:solidFill>
                    <a:schemeClr val="tx1"/>
                  </a:solidFill>
                  <a:latin typeface="Verdana" pitchFamily="34" charset="0"/>
                </a:defRPr>
              </a:lvl5pPr>
              <a:lvl6pPr marL="2514600" indent="-228600" algn="ctr" eaLnBrk="0" fontAlgn="base" hangingPunct="0">
                <a:spcBef>
                  <a:spcPct val="0"/>
                </a:spcBef>
                <a:spcAft>
                  <a:spcPct val="0"/>
                </a:spcAft>
                <a:defRPr sz="3500">
                  <a:solidFill>
                    <a:schemeClr val="tx1"/>
                  </a:solidFill>
                  <a:latin typeface="Verdana" pitchFamily="34" charset="0"/>
                </a:defRPr>
              </a:lvl6pPr>
              <a:lvl7pPr marL="2971800" indent="-228600" algn="ctr" eaLnBrk="0" fontAlgn="base" hangingPunct="0">
                <a:spcBef>
                  <a:spcPct val="0"/>
                </a:spcBef>
                <a:spcAft>
                  <a:spcPct val="0"/>
                </a:spcAft>
                <a:defRPr sz="3500">
                  <a:solidFill>
                    <a:schemeClr val="tx1"/>
                  </a:solidFill>
                  <a:latin typeface="Verdana" pitchFamily="34" charset="0"/>
                </a:defRPr>
              </a:lvl7pPr>
              <a:lvl8pPr marL="3429000" indent="-228600" algn="ctr" eaLnBrk="0" fontAlgn="base" hangingPunct="0">
                <a:spcBef>
                  <a:spcPct val="0"/>
                </a:spcBef>
                <a:spcAft>
                  <a:spcPct val="0"/>
                </a:spcAft>
                <a:defRPr sz="3500">
                  <a:solidFill>
                    <a:schemeClr val="tx1"/>
                  </a:solidFill>
                  <a:latin typeface="Verdana" pitchFamily="34" charset="0"/>
                </a:defRPr>
              </a:lvl8pPr>
              <a:lvl9pPr marL="3886200" indent="-228600" algn="ctr" eaLnBrk="0" fontAlgn="base" hangingPunct="0">
                <a:spcBef>
                  <a:spcPct val="0"/>
                </a:spcBef>
                <a:spcAft>
                  <a:spcPct val="0"/>
                </a:spcAft>
                <a:defRPr sz="3500">
                  <a:solidFill>
                    <a:schemeClr val="tx1"/>
                  </a:solidFill>
                  <a:latin typeface="Verdana" pitchFamily="34" charset="0"/>
                </a:defRPr>
              </a:lvl9pPr>
            </a:lstStyle>
            <a:p>
              <a:r>
                <a:rPr lang="en-US" altLang="en-US" sz="1400" b="1" dirty="0">
                  <a:solidFill>
                    <a:srgbClr val="C00000"/>
                  </a:solidFill>
                  <a:cs typeface="Times New Roman" pitchFamily="18" charset="0"/>
                </a:rPr>
                <a:t>Treatment as Prevention (</a:t>
              </a:r>
              <a:r>
                <a:rPr lang="en-US" altLang="en-US" sz="1400" b="1" dirty="0" err="1">
                  <a:solidFill>
                    <a:srgbClr val="C00000"/>
                  </a:solidFill>
                  <a:cs typeface="Times New Roman" pitchFamily="18" charset="0"/>
                </a:rPr>
                <a:t>TasP</a:t>
              </a:r>
              <a:r>
                <a:rPr lang="en-US" altLang="en-US" sz="1400" b="1" dirty="0">
                  <a:solidFill>
                    <a:srgbClr val="C00000"/>
                  </a:solidFill>
                  <a:cs typeface="Times New Roman" pitchFamily="18" charset="0"/>
                </a:rPr>
                <a:t>)</a:t>
              </a:r>
            </a:p>
          </p:txBody>
        </p:sp>
        <p:sp>
          <p:nvSpPr>
            <p:cNvPr id="28" name="TextBox 51">
              <a:extLst>
                <a:ext uri="{FF2B5EF4-FFF2-40B4-BE49-F238E27FC236}">
                  <a16:creationId xmlns:a16="http://schemas.microsoft.com/office/drawing/2014/main" id="{912DB01A-0693-4831-BAF3-FF24CADDDEA7}"/>
                </a:ext>
              </a:extLst>
            </p:cNvPr>
            <p:cNvSpPr txBox="1">
              <a:spLocks noChangeArrowheads="1"/>
            </p:cNvSpPr>
            <p:nvPr/>
          </p:nvSpPr>
          <p:spPr bwMode="auto">
            <a:xfrm>
              <a:off x="6659563" y="2971800"/>
              <a:ext cx="23876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500">
                  <a:solidFill>
                    <a:schemeClr val="tx1"/>
                  </a:solidFill>
                  <a:latin typeface="Verdana" pitchFamily="34" charset="0"/>
                </a:defRPr>
              </a:lvl1pPr>
              <a:lvl2pPr marL="742950" indent="-285750">
                <a:defRPr sz="3500">
                  <a:solidFill>
                    <a:schemeClr val="tx1"/>
                  </a:solidFill>
                  <a:latin typeface="Verdana" pitchFamily="34" charset="0"/>
                </a:defRPr>
              </a:lvl2pPr>
              <a:lvl3pPr marL="1143000" indent="-228600">
                <a:defRPr sz="3500">
                  <a:solidFill>
                    <a:schemeClr val="tx1"/>
                  </a:solidFill>
                  <a:latin typeface="Verdana" pitchFamily="34" charset="0"/>
                </a:defRPr>
              </a:lvl3pPr>
              <a:lvl4pPr marL="1600200" indent="-228600">
                <a:defRPr sz="3500">
                  <a:solidFill>
                    <a:schemeClr val="tx1"/>
                  </a:solidFill>
                  <a:latin typeface="Verdana" pitchFamily="34" charset="0"/>
                </a:defRPr>
              </a:lvl4pPr>
              <a:lvl5pPr marL="2057400" indent="-228600">
                <a:defRPr sz="3500">
                  <a:solidFill>
                    <a:schemeClr val="tx1"/>
                  </a:solidFill>
                  <a:latin typeface="Verdana" pitchFamily="34" charset="0"/>
                </a:defRPr>
              </a:lvl5pPr>
              <a:lvl6pPr marL="2514600" indent="-228600" algn="ctr" eaLnBrk="0" fontAlgn="base" hangingPunct="0">
                <a:spcBef>
                  <a:spcPct val="0"/>
                </a:spcBef>
                <a:spcAft>
                  <a:spcPct val="0"/>
                </a:spcAft>
                <a:defRPr sz="3500">
                  <a:solidFill>
                    <a:schemeClr val="tx1"/>
                  </a:solidFill>
                  <a:latin typeface="Verdana" pitchFamily="34" charset="0"/>
                </a:defRPr>
              </a:lvl6pPr>
              <a:lvl7pPr marL="2971800" indent="-228600" algn="ctr" eaLnBrk="0" fontAlgn="base" hangingPunct="0">
                <a:spcBef>
                  <a:spcPct val="0"/>
                </a:spcBef>
                <a:spcAft>
                  <a:spcPct val="0"/>
                </a:spcAft>
                <a:defRPr sz="3500">
                  <a:solidFill>
                    <a:schemeClr val="tx1"/>
                  </a:solidFill>
                  <a:latin typeface="Verdana" pitchFamily="34" charset="0"/>
                </a:defRPr>
              </a:lvl7pPr>
              <a:lvl8pPr marL="3429000" indent="-228600" algn="ctr" eaLnBrk="0" fontAlgn="base" hangingPunct="0">
                <a:spcBef>
                  <a:spcPct val="0"/>
                </a:spcBef>
                <a:spcAft>
                  <a:spcPct val="0"/>
                </a:spcAft>
                <a:defRPr sz="3500">
                  <a:solidFill>
                    <a:schemeClr val="tx1"/>
                  </a:solidFill>
                  <a:latin typeface="Verdana" pitchFamily="34" charset="0"/>
                </a:defRPr>
              </a:lvl8pPr>
              <a:lvl9pPr marL="3886200" indent="-228600" algn="ctr" eaLnBrk="0" fontAlgn="base" hangingPunct="0">
                <a:spcBef>
                  <a:spcPct val="0"/>
                </a:spcBef>
                <a:spcAft>
                  <a:spcPct val="0"/>
                </a:spcAft>
                <a:defRPr sz="3500">
                  <a:solidFill>
                    <a:schemeClr val="tx1"/>
                  </a:solidFill>
                  <a:latin typeface="Verdana" pitchFamily="34" charset="0"/>
                </a:defRPr>
              </a:lvl9pPr>
            </a:lstStyle>
            <a:p>
              <a:r>
                <a:rPr lang="en-US" altLang="en-US" sz="1400" b="1" dirty="0">
                  <a:solidFill>
                    <a:srgbClr val="C00000"/>
                  </a:solidFill>
                  <a:cs typeface="Times New Roman" pitchFamily="18" charset="0"/>
                </a:rPr>
                <a:t>Diagnosis and Treatment of</a:t>
              </a:r>
            </a:p>
            <a:p>
              <a:r>
                <a:rPr lang="en-US" altLang="en-US" sz="1400" b="1" dirty="0">
                  <a:solidFill>
                    <a:srgbClr val="C00000"/>
                  </a:solidFill>
                  <a:cs typeface="Times New Roman" pitchFamily="18" charset="0"/>
                </a:rPr>
                <a:t>Sexually Transmitted Infections (STIs)**</a:t>
              </a:r>
            </a:p>
          </p:txBody>
        </p:sp>
        <p:sp>
          <p:nvSpPr>
            <p:cNvPr id="29" name="TextBox 47">
              <a:extLst>
                <a:ext uri="{FF2B5EF4-FFF2-40B4-BE49-F238E27FC236}">
                  <a16:creationId xmlns:a16="http://schemas.microsoft.com/office/drawing/2014/main" id="{F8101E48-95DA-4D42-B27A-E011E6138D03}"/>
                </a:ext>
              </a:extLst>
            </p:cNvPr>
            <p:cNvSpPr txBox="1">
              <a:spLocks noChangeArrowheads="1"/>
            </p:cNvSpPr>
            <p:nvPr/>
          </p:nvSpPr>
          <p:spPr bwMode="auto">
            <a:xfrm>
              <a:off x="140780" y="2121912"/>
              <a:ext cx="270192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500">
                  <a:solidFill>
                    <a:schemeClr val="tx1"/>
                  </a:solidFill>
                  <a:latin typeface="Verdana" pitchFamily="34" charset="0"/>
                </a:defRPr>
              </a:lvl1pPr>
              <a:lvl2pPr marL="742950" indent="-285750">
                <a:defRPr sz="3500">
                  <a:solidFill>
                    <a:schemeClr val="tx1"/>
                  </a:solidFill>
                  <a:latin typeface="Verdana" pitchFamily="34" charset="0"/>
                </a:defRPr>
              </a:lvl2pPr>
              <a:lvl3pPr marL="1143000" indent="-228600">
                <a:defRPr sz="3500">
                  <a:solidFill>
                    <a:schemeClr val="tx1"/>
                  </a:solidFill>
                  <a:latin typeface="Verdana" pitchFamily="34" charset="0"/>
                </a:defRPr>
              </a:lvl3pPr>
              <a:lvl4pPr marL="1600200" indent="-228600">
                <a:defRPr sz="3500">
                  <a:solidFill>
                    <a:schemeClr val="tx1"/>
                  </a:solidFill>
                  <a:latin typeface="Verdana" pitchFamily="34" charset="0"/>
                </a:defRPr>
              </a:lvl4pPr>
              <a:lvl5pPr marL="2057400" indent="-228600">
                <a:defRPr sz="3500">
                  <a:solidFill>
                    <a:schemeClr val="tx1"/>
                  </a:solidFill>
                  <a:latin typeface="Verdana" pitchFamily="34" charset="0"/>
                </a:defRPr>
              </a:lvl5pPr>
              <a:lvl6pPr marL="2514600" indent="-228600" algn="ctr" eaLnBrk="0" fontAlgn="base" hangingPunct="0">
                <a:spcBef>
                  <a:spcPct val="0"/>
                </a:spcBef>
                <a:spcAft>
                  <a:spcPct val="0"/>
                </a:spcAft>
                <a:defRPr sz="3500">
                  <a:solidFill>
                    <a:schemeClr val="tx1"/>
                  </a:solidFill>
                  <a:latin typeface="Verdana" pitchFamily="34" charset="0"/>
                </a:defRPr>
              </a:lvl6pPr>
              <a:lvl7pPr marL="2971800" indent="-228600" algn="ctr" eaLnBrk="0" fontAlgn="base" hangingPunct="0">
                <a:spcBef>
                  <a:spcPct val="0"/>
                </a:spcBef>
                <a:spcAft>
                  <a:spcPct val="0"/>
                </a:spcAft>
                <a:defRPr sz="3500">
                  <a:solidFill>
                    <a:schemeClr val="tx1"/>
                  </a:solidFill>
                  <a:latin typeface="Verdana" pitchFamily="34" charset="0"/>
                </a:defRPr>
              </a:lvl7pPr>
              <a:lvl8pPr marL="3429000" indent="-228600" algn="ctr" eaLnBrk="0" fontAlgn="base" hangingPunct="0">
                <a:spcBef>
                  <a:spcPct val="0"/>
                </a:spcBef>
                <a:spcAft>
                  <a:spcPct val="0"/>
                </a:spcAft>
                <a:defRPr sz="3500">
                  <a:solidFill>
                    <a:schemeClr val="tx1"/>
                  </a:solidFill>
                  <a:latin typeface="Verdana" pitchFamily="34" charset="0"/>
                </a:defRPr>
              </a:lvl8pPr>
              <a:lvl9pPr marL="3886200" indent="-228600" algn="ctr" eaLnBrk="0" fontAlgn="base" hangingPunct="0">
                <a:spcBef>
                  <a:spcPct val="0"/>
                </a:spcBef>
                <a:spcAft>
                  <a:spcPct val="0"/>
                </a:spcAft>
                <a:defRPr sz="3500">
                  <a:solidFill>
                    <a:schemeClr val="tx1"/>
                  </a:solidFill>
                  <a:latin typeface="Verdana" pitchFamily="34" charset="0"/>
                </a:defRPr>
              </a:lvl9pPr>
            </a:lstStyle>
            <a:p>
              <a:r>
                <a:rPr lang="en-US" altLang="en-US" sz="1400" b="1" dirty="0">
                  <a:solidFill>
                    <a:srgbClr val="C00000"/>
                  </a:solidFill>
                  <a:cs typeface="Times New Roman" pitchFamily="18" charset="0"/>
                </a:rPr>
                <a:t>Pre-Exposure Prophylaxis (PrEP)</a:t>
              </a:r>
            </a:p>
            <a:p>
              <a:r>
                <a:rPr lang="en-US" altLang="en-US" sz="1400" b="1" dirty="0">
                  <a:solidFill>
                    <a:srgbClr val="C00000"/>
                  </a:solidFill>
                  <a:cs typeface="Times New Roman" pitchFamily="18" charset="0"/>
                </a:rPr>
                <a:t>[delivered as pills, long-acting shots, vaginal rings]</a:t>
              </a:r>
            </a:p>
          </p:txBody>
        </p:sp>
      </p:grpSp>
    </p:spTree>
    <p:extLst>
      <p:ext uri="{BB962C8B-B14F-4D97-AF65-F5344CB8AC3E}">
        <p14:creationId xmlns:p14="http://schemas.microsoft.com/office/powerpoint/2010/main" val="38232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196" y="228208"/>
            <a:ext cx="10515600" cy="810560"/>
          </a:xfrm>
        </p:spPr>
        <p:txBody>
          <a:bodyPr/>
          <a:lstStyle/>
          <a:p>
            <a:r>
              <a:rPr lang="en-US" dirty="0"/>
              <a:t>Common misconceptions</a:t>
            </a:r>
          </a:p>
        </p:txBody>
      </p:sp>
      <p:sp>
        <p:nvSpPr>
          <p:cNvPr id="3" name="Content Placeholder 2"/>
          <p:cNvSpPr>
            <a:spLocks noGrp="1"/>
          </p:cNvSpPr>
          <p:nvPr>
            <p:ph idx="1"/>
          </p:nvPr>
        </p:nvSpPr>
        <p:spPr>
          <a:xfrm>
            <a:off x="1703513" y="1236113"/>
            <a:ext cx="8712967" cy="4525963"/>
          </a:xfrm>
        </p:spPr>
        <p:txBody>
          <a:bodyPr>
            <a:normAutofit fontScale="70000" lnSpcReduction="20000"/>
          </a:bodyPr>
          <a:lstStyle/>
          <a:p>
            <a:pPr marL="0" indent="0">
              <a:buNone/>
            </a:pPr>
            <a:r>
              <a:rPr lang="en-US" sz="3800" dirty="0">
                <a:solidFill>
                  <a:schemeClr val="accent1"/>
                </a:solidFill>
                <a:latin typeface="Franklin Gothic Demi" panose="020B0703020102020204" pitchFamily="34" charset="0"/>
              </a:rPr>
              <a:t>A vaccine to prevent HIV infection already exists.</a:t>
            </a:r>
          </a:p>
          <a:p>
            <a:pPr marL="692150" indent="-120650">
              <a:buNone/>
            </a:pPr>
            <a:r>
              <a:rPr lang="en-US" dirty="0">
                <a:solidFill>
                  <a:schemeClr val="accent1"/>
                </a:solidFill>
              </a:rPr>
              <a:t> In order to find one, we need thousands of volunteers to participate in clinical trials.</a:t>
            </a:r>
          </a:p>
          <a:p>
            <a:pPr marL="0" indent="0">
              <a:buNone/>
            </a:pPr>
            <a:endParaRPr lang="en-US" dirty="0">
              <a:solidFill>
                <a:schemeClr val="accent1"/>
              </a:solidFill>
            </a:endParaRPr>
          </a:p>
          <a:p>
            <a:pPr marL="0" indent="0">
              <a:buNone/>
            </a:pPr>
            <a:r>
              <a:rPr lang="en-US" sz="3800" dirty="0">
                <a:solidFill>
                  <a:schemeClr val="accent1"/>
                </a:solidFill>
                <a:latin typeface="Franklin Gothic Demi" panose="020B0703020102020204" pitchFamily="34" charset="0"/>
              </a:rPr>
              <a:t>The vaccine could make me infected with HIV.</a:t>
            </a:r>
          </a:p>
          <a:p>
            <a:pPr marL="571500" indent="0">
              <a:buNone/>
            </a:pPr>
            <a:r>
              <a:rPr lang="en-US" dirty="0">
                <a:solidFill>
                  <a:schemeClr val="accent1"/>
                </a:solidFill>
              </a:rPr>
              <a:t>The vaccines tested by HVTN use only man-made copies of pieces of the virus. They cannot cause HIV infection.</a:t>
            </a:r>
          </a:p>
          <a:p>
            <a:pPr marL="0" indent="0">
              <a:buNone/>
            </a:pPr>
            <a:endParaRPr lang="en-US" dirty="0">
              <a:solidFill>
                <a:schemeClr val="accent1"/>
              </a:solidFill>
            </a:endParaRPr>
          </a:p>
          <a:p>
            <a:pPr marL="0" indent="0">
              <a:buNone/>
            </a:pPr>
            <a:r>
              <a:rPr lang="en-US" sz="3900" dirty="0">
                <a:solidFill>
                  <a:schemeClr val="accent1"/>
                </a:solidFill>
                <a:latin typeface="Franklin Gothic Demi" panose="020B0703020102020204" pitchFamily="34" charset="0"/>
              </a:rPr>
              <a:t>Participants in an HIV vaccine trial must be HIV+.</a:t>
            </a:r>
          </a:p>
          <a:p>
            <a:pPr marL="571500" indent="0">
              <a:buNone/>
            </a:pPr>
            <a:r>
              <a:rPr lang="en-US" dirty="0">
                <a:solidFill>
                  <a:schemeClr val="accent1"/>
                </a:solidFill>
              </a:rPr>
              <a:t> Preventive HIV vaccines are for uninfected people. </a:t>
            </a:r>
          </a:p>
        </p:txBody>
      </p:sp>
      <p:grpSp>
        <p:nvGrpSpPr>
          <p:cNvPr id="8" name="Group 7"/>
          <p:cNvGrpSpPr/>
          <p:nvPr/>
        </p:nvGrpSpPr>
        <p:grpSpPr>
          <a:xfrm>
            <a:off x="1703512" y="1772816"/>
            <a:ext cx="665296" cy="623562"/>
            <a:chOff x="497289" y="2780928"/>
            <a:chExt cx="883363" cy="827950"/>
          </a:xfrm>
          <a:solidFill>
            <a:schemeClr val="accent3">
              <a:lumMod val="75000"/>
            </a:schemeClr>
          </a:solidFill>
        </p:grpSpPr>
        <p:sp>
          <p:nvSpPr>
            <p:cNvPr id="6" name="Oval 5"/>
            <p:cNvSpPr/>
            <p:nvPr/>
          </p:nvSpPr>
          <p:spPr>
            <a:xfrm>
              <a:off x="503690" y="2780928"/>
              <a:ext cx="827950" cy="827950"/>
            </a:xfrm>
            <a:prstGeom prst="ellipse">
              <a:avLst/>
            </a:prstGeom>
            <a:grp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7" name="Content Placeholder 6"/>
            <p:cNvSpPr txBox="1">
              <a:spLocks/>
            </p:cNvSpPr>
            <p:nvPr/>
          </p:nvSpPr>
          <p:spPr>
            <a:xfrm>
              <a:off x="497289" y="2891219"/>
              <a:ext cx="883363" cy="558221"/>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Clr>
                  <a:srgbClr val="DC3B0F"/>
                </a:buClr>
                <a:buFont typeface="Arial" pitchFamily="34" charset="0"/>
                <a:buChar char="•"/>
                <a:defRPr sz="3400" kern="1200">
                  <a:solidFill>
                    <a:schemeClr val="accent3"/>
                  </a:solidFill>
                  <a:latin typeface="Franklin Gothic Book" panose="020B0503020102020204" pitchFamily="34" charset="0"/>
                  <a:ea typeface="+mn-ea"/>
                  <a:cs typeface="+mn-cs"/>
                </a:defRPr>
              </a:lvl1pPr>
              <a:lvl2pPr marL="742950" indent="-285750" algn="l" defTabSz="914400" rtl="0" eaLnBrk="1" latinLnBrk="0" hangingPunct="1">
                <a:spcBef>
                  <a:spcPct val="20000"/>
                </a:spcBef>
                <a:buClr>
                  <a:schemeClr val="bg2"/>
                </a:buClr>
                <a:buFont typeface="Arial"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Clr>
                  <a:schemeClr val="tx2"/>
                </a:buClr>
                <a:buFont typeface="Century Gothic" panose="020B0502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bg1"/>
                  </a:solidFill>
                  <a:latin typeface="Franklin Gothic Demi" panose="020B0703020102020204" pitchFamily="34" charset="0"/>
                </a:rPr>
                <a:t>NO!</a:t>
              </a:r>
            </a:p>
          </p:txBody>
        </p:sp>
      </p:grpSp>
      <p:grpSp>
        <p:nvGrpSpPr>
          <p:cNvPr id="10" name="Group 9"/>
          <p:cNvGrpSpPr/>
          <p:nvPr/>
        </p:nvGrpSpPr>
        <p:grpSpPr>
          <a:xfrm>
            <a:off x="1703512" y="3356992"/>
            <a:ext cx="665296" cy="623562"/>
            <a:chOff x="497289" y="2780928"/>
            <a:chExt cx="883363" cy="827950"/>
          </a:xfrm>
          <a:solidFill>
            <a:schemeClr val="accent3">
              <a:lumMod val="75000"/>
            </a:schemeClr>
          </a:solidFill>
        </p:grpSpPr>
        <p:sp>
          <p:nvSpPr>
            <p:cNvPr id="11" name="Oval 10"/>
            <p:cNvSpPr/>
            <p:nvPr/>
          </p:nvSpPr>
          <p:spPr>
            <a:xfrm>
              <a:off x="503690" y="2780928"/>
              <a:ext cx="827950" cy="827950"/>
            </a:xfrm>
            <a:prstGeom prst="ellipse">
              <a:avLst/>
            </a:prstGeom>
            <a:grp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2" name="Content Placeholder 6"/>
            <p:cNvSpPr txBox="1">
              <a:spLocks/>
            </p:cNvSpPr>
            <p:nvPr/>
          </p:nvSpPr>
          <p:spPr>
            <a:xfrm>
              <a:off x="497289" y="2891218"/>
              <a:ext cx="883363" cy="558220"/>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Clr>
                  <a:srgbClr val="DC3B0F"/>
                </a:buClr>
                <a:buFont typeface="Arial" pitchFamily="34" charset="0"/>
                <a:buChar char="•"/>
                <a:defRPr sz="3400" kern="1200">
                  <a:solidFill>
                    <a:schemeClr val="accent3"/>
                  </a:solidFill>
                  <a:latin typeface="Franklin Gothic Book" panose="020B0503020102020204" pitchFamily="34" charset="0"/>
                  <a:ea typeface="+mn-ea"/>
                  <a:cs typeface="+mn-cs"/>
                </a:defRPr>
              </a:lvl1pPr>
              <a:lvl2pPr marL="742950" indent="-285750" algn="l" defTabSz="914400" rtl="0" eaLnBrk="1" latinLnBrk="0" hangingPunct="1">
                <a:spcBef>
                  <a:spcPct val="20000"/>
                </a:spcBef>
                <a:buClr>
                  <a:schemeClr val="bg2"/>
                </a:buClr>
                <a:buFont typeface="Arial"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Clr>
                  <a:schemeClr val="tx2"/>
                </a:buClr>
                <a:buFont typeface="Century Gothic" panose="020B0502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bg1"/>
                  </a:solidFill>
                  <a:latin typeface="Franklin Gothic Demi" panose="020B0703020102020204" pitchFamily="34" charset="0"/>
                </a:rPr>
                <a:t>NO!</a:t>
              </a:r>
            </a:p>
          </p:txBody>
        </p:sp>
      </p:grpSp>
      <p:grpSp>
        <p:nvGrpSpPr>
          <p:cNvPr id="14" name="Group 13"/>
          <p:cNvGrpSpPr/>
          <p:nvPr/>
        </p:nvGrpSpPr>
        <p:grpSpPr>
          <a:xfrm>
            <a:off x="1750683" y="5084726"/>
            <a:ext cx="665296" cy="623562"/>
            <a:chOff x="497289" y="2780928"/>
            <a:chExt cx="883363" cy="827950"/>
          </a:xfrm>
          <a:solidFill>
            <a:schemeClr val="accent3">
              <a:lumMod val="75000"/>
            </a:schemeClr>
          </a:solidFill>
        </p:grpSpPr>
        <p:sp>
          <p:nvSpPr>
            <p:cNvPr id="15" name="Oval 14"/>
            <p:cNvSpPr/>
            <p:nvPr/>
          </p:nvSpPr>
          <p:spPr>
            <a:xfrm>
              <a:off x="503690" y="2780928"/>
              <a:ext cx="827950" cy="827950"/>
            </a:xfrm>
            <a:prstGeom prst="ellipse">
              <a:avLst/>
            </a:prstGeom>
            <a:grp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6" name="Content Placeholder 6"/>
            <p:cNvSpPr txBox="1">
              <a:spLocks/>
            </p:cNvSpPr>
            <p:nvPr/>
          </p:nvSpPr>
          <p:spPr>
            <a:xfrm>
              <a:off x="497289" y="2891218"/>
              <a:ext cx="883363" cy="558220"/>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Clr>
                  <a:srgbClr val="DC3B0F"/>
                </a:buClr>
                <a:buFont typeface="Arial" pitchFamily="34" charset="0"/>
                <a:buChar char="•"/>
                <a:defRPr sz="3400" kern="1200">
                  <a:solidFill>
                    <a:schemeClr val="accent3"/>
                  </a:solidFill>
                  <a:latin typeface="Franklin Gothic Book" panose="020B0503020102020204" pitchFamily="34" charset="0"/>
                  <a:ea typeface="+mn-ea"/>
                  <a:cs typeface="+mn-cs"/>
                </a:defRPr>
              </a:lvl1pPr>
              <a:lvl2pPr marL="742950" indent="-285750" algn="l" defTabSz="914400" rtl="0" eaLnBrk="1" latinLnBrk="0" hangingPunct="1">
                <a:spcBef>
                  <a:spcPct val="20000"/>
                </a:spcBef>
                <a:buClr>
                  <a:schemeClr val="bg2"/>
                </a:buClr>
                <a:buFont typeface="Arial"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Clr>
                  <a:schemeClr val="tx2"/>
                </a:buClr>
                <a:buFont typeface="Century Gothic" panose="020B0502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bg1"/>
                  </a:solidFill>
                  <a:latin typeface="Franklin Gothic Demi" panose="020B0703020102020204" pitchFamily="34" charset="0"/>
                </a:rPr>
                <a:t>NO!</a:t>
              </a:r>
            </a:p>
          </p:txBody>
        </p:sp>
      </p:grpSp>
    </p:spTree>
    <p:extLst>
      <p:ext uri="{BB962C8B-B14F-4D97-AF65-F5344CB8AC3E}">
        <p14:creationId xmlns:p14="http://schemas.microsoft.com/office/powerpoint/2010/main" val="120221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19088" y="-1251520"/>
            <a:ext cx="3240360" cy="6480720"/>
          </a:xfrm>
          <a:prstGeom prst="rect">
            <a:avLst/>
          </a:prstGeom>
        </p:spPr>
      </p:pic>
      <p:sp>
        <p:nvSpPr>
          <p:cNvPr id="2" name="Title 1"/>
          <p:cNvSpPr>
            <a:spLocks noGrp="1"/>
          </p:cNvSpPr>
          <p:nvPr>
            <p:ph type="title"/>
          </p:nvPr>
        </p:nvSpPr>
        <p:spPr>
          <a:xfrm>
            <a:off x="1981200" y="121195"/>
            <a:ext cx="7715200" cy="1143000"/>
          </a:xfrm>
        </p:spPr>
        <p:txBody>
          <a:bodyPr/>
          <a:lstStyle/>
          <a:p>
            <a:r>
              <a:rPr lang="en-US" dirty="0"/>
              <a:t>What can you do?</a:t>
            </a:r>
          </a:p>
        </p:txBody>
      </p:sp>
      <p:sp>
        <p:nvSpPr>
          <p:cNvPr id="3" name="Content Placeholder 2"/>
          <p:cNvSpPr>
            <a:spLocks noGrp="1"/>
          </p:cNvSpPr>
          <p:nvPr>
            <p:ph idx="1"/>
          </p:nvPr>
        </p:nvSpPr>
        <p:spPr>
          <a:xfrm>
            <a:off x="1981200" y="1639342"/>
            <a:ext cx="8229600" cy="4525963"/>
          </a:xfrm>
        </p:spPr>
        <p:txBody>
          <a:bodyPr>
            <a:normAutofit fontScale="92500" lnSpcReduction="20000"/>
          </a:bodyPr>
          <a:lstStyle/>
          <a:p>
            <a:r>
              <a:rPr lang="en-US" sz="3000" dirty="0">
                <a:solidFill>
                  <a:schemeClr val="accent1"/>
                </a:solidFill>
              </a:rPr>
              <a:t>Share what you’ve learned</a:t>
            </a:r>
          </a:p>
          <a:p>
            <a:r>
              <a:rPr lang="en-US" sz="3000" dirty="0">
                <a:solidFill>
                  <a:schemeClr val="accent1"/>
                </a:solidFill>
              </a:rPr>
              <a:t>Keep up to date about what’s going on:</a:t>
            </a:r>
          </a:p>
          <a:p>
            <a:pPr lvl="1"/>
            <a:r>
              <a:rPr lang="en-US" dirty="0">
                <a:solidFill>
                  <a:schemeClr val="accent1"/>
                </a:solidFill>
                <a:latin typeface="+mj-lt"/>
              </a:rPr>
              <a:t>hvtn.org</a:t>
            </a:r>
            <a:r>
              <a:rPr lang="en-US" dirty="0">
                <a:solidFill>
                  <a:schemeClr val="accent1"/>
                </a:solidFill>
              </a:rPr>
              <a:t> (HIV Vaccine Trials Network)</a:t>
            </a:r>
          </a:p>
          <a:p>
            <a:pPr lvl="1"/>
            <a:r>
              <a:rPr lang="en-US" dirty="0">
                <a:solidFill>
                  <a:schemeClr val="accent1"/>
                </a:solidFill>
                <a:latin typeface="+mj-lt"/>
              </a:rPr>
              <a:t>avac.org</a:t>
            </a:r>
            <a:r>
              <a:rPr lang="en-US" dirty="0">
                <a:solidFill>
                  <a:schemeClr val="accent1"/>
                </a:solidFill>
              </a:rPr>
              <a:t> (AVAC: Global Advocacy for HIV Prevention)</a:t>
            </a:r>
          </a:p>
          <a:p>
            <a:pPr lvl="1"/>
            <a:r>
              <a:rPr lang="en-US" dirty="0">
                <a:solidFill>
                  <a:schemeClr val="accent1"/>
                </a:solidFill>
                <a:latin typeface="+mj-lt"/>
              </a:rPr>
              <a:t>iavi.org</a:t>
            </a:r>
            <a:r>
              <a:rPr lang="en-US" dirty="0">
                <a:solidFill>
                  <a:schemeClr val="accent1"/>
                </a:solidFill>
              </a:rPr>
              <a:t> (International AIDS Vaccine Initiative)</a:t>
            </a:r>
          </a:p>
          <a:p>
            <a:r>
              <a:rPr lang="en-US" sz="3000" dirty="0">
                <a:solidFill>
                  <a:schemeClr val="accent1"/>
                </a:solidFill>
              </a:rPr>
              <a:t>Talk to people you know – can you help to address their concerns so that they become supporters of vaccine &amp; other prevention research?</a:t>
            </a:r>
          </a:p>
        </p:txBody>
      </p:sp>
      <p:sp>
        <p:nvSpPr>
          <p:cNvPr id="5" name="Slide Number Placeholder 4"/>
          <p:cNvSpPr>
            <a:spLocks noGrp="1"/>
          </p:cNvSpPr>
          <p:nvPr>
            <p:ph type="sldNum" sz="quarter" idx="4"/>
          </p:nvPr>
        </p:nvSpPr>
        <p:spPr>
          <a:xfrm>
            <a:off x="4164773" y="6366297"/>
            <a:ext cx="805408" cy="365125"/>
          </a:xfrm>
          <a:prstGeom prst="rect">
            <a:avLst/>
          </a:prstGeom>
        </p:spPr>
        <p:txBody>
          <a:bodyPr/>
          <a:lstStyle>
            <a:defPPr>
              <a:defRPr lang="bg-BG"/>
            </a:defPPr>
            <a:lvl1pPr marL="0" algn="ctr" defTabSz="914400" rtl="0" eaLnBrk="1" latinLnBrk="0" hangingPunct="1">
              <a:defRPr sz="1400" kern="1200">
                <a:solidFill>
                  <a:srgbClr val="F2F0E6"/>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3F69C6-53B6-4F15-B528-EA81268E31E1}" type="slidenum">
              <a:rPr lang="en-US" smtClean="0"/>
              <a:pPr/>
              <a:t>31</a:t>
            </a:fld>
            <a:endParaRPr lang="en-US" dirty="0"/>
          </a:p>
        </p:txBody>
      </p:sp>
    </p:spTree>
    <p:extLst>
      <p:ext uri="{BB962C8B-B14F-4D97-AF65-F5344CB8AC3E}">
        <p14:creationId xmlns:p14="http://schemas.microsoft.com/office/powerpoint/2010/main" val="42792018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616"/>
            <a:ext cx="10515600" cy="1001527"/>
          </a:xfrm>
        </p:spPr>
        <p:txBody>
          <a:bodyPr>
            <a:normAutofit fontScale="90000"/>
          </a:bodyPr>
          <a:lstStyle/>
          <a:p>
            <a:r>
              <a:rPr lang="en-US" dirty="0"/>
              <a:t>Strategies: advocate for comprehensive programs</a:t>
            </a:r>
          </a:p>
        </p:txBody>
      </p:sp>
      <p:sp>
        <p:nvSpPr>
          <p:cNvPr id="3" name="Content Placeholder 2"/>
          <p:cNvSpPr>
            <a:spLocks noGrp="1"/>
          </p:cNvSpPr>
          <p:nvPr>
            <p:ph idx="1"/>
          </p:nvPr>
        </p:nvSpPr>
        <p:spPr>
          <a:xfrm>
            <a:off x="2304288" y="1744216"/>
            <a:ext cx="9473184" cy="4133056"/>
          </a:xfrm>
        </p:spPr>
        <p:txBody>
          <a:bodyPr>
            <a:normAutofit/>
          </a:bodyPr>
          <a:lstStyle/>
          <a:p>
            <a:pPr marL="0" indent="0">
              <a:buNone/>
            </a:pPr>
            <a:r>
              <a:rPr lang="en-US" sz="2800" u="sng" dirty="0">
                <a:latin typeface="Franklin Gothic Demi" panose="020B0703020102020204" pitchFamily="34" charset="0"/>
              </a:rPr>
              <a:t>A</a:t>
            </a:r>
            <a:r>
              <a:rPr lang="en-US" sz="2800" dirty="0"/>
              <a:t>bstinence, </a:t>
            </a:r>
            <a:r>
              <a:rPr lang="en-US" sz="2800" u="sng" dirty="0">
                <a:latin typeface="Franklin Gothic Demi" panose="020B0703020102020204" pitchFamily="34" charset="0"/>
              </a:rPr>
              <a:t>B</a:t>
            </a:r>
            <a:r>
              <a:rPr lang="en-US" sz="2800" dirty="0"/>
              <a:t>e Faithful, Use </a:t>
            </a:r>
            <a:r>
              <a:rPr lang="en-US" sz="2800" u="sng" dirty="0">
                <a:latin typeface="Franklin Gothic Demi" panose="020B0703020102020204" pitchFamily="34" charset="0"/>
              </a:rPr>
              <a:t>C</a:t>
            </a:r>
            <a:r>
              <a:rPr lang="en-US" sz="2800" dirty="0"/>
              <a:t>ondoms – this is a great start, but not enough!</a:t>
            </a:r>
          </a:p>
          <a:p>
            <a:pPr marL="0" indent="0">
              <a:spcBef>
                <a:spcPts val="2400"/>
              </a:spcBef>
              <a:buNone/>
            </a:pPr>
            <a:r>
              <a:rPr lang="en-US" sz="2800" u="sng" dirty="0">
                <a:solidFill>
                  <a:srgbClr val="DC3B0F"/>
                </a:solidFill>
                <a:latin typeface="Franklin Gothic Demi" panose="020B0703020102020204" pitchFamily="34" charset="0"/>
              </a:rPr>
              <a:t>C</a:t>
            </a:r>
            <a:r>
              <a:rPr lang="en-US" sz="2800" dirty="0">
                <a:solidFill>
                  <a:srgbClr val="DC3B0F"/>
                </a:solidFill>
              </a:rPr>
              <a:t>ondom Distribution, </a:t>
            </a:r>
            <a:r>
              <a:rPr lang="en-US" sz="2800" u="sng" dirty="0">
                <a:solidFill>
                  <a:srgbClr val="DC3B0F"/>
                </a:solidFill>
                <a:latin typeface="Franklin Gothic Demi" panose="020B0703020102020204" pitchFamily="34" charset="0"/>
              </a:rPr>
              <a:t>N</a:t>
            </a:r>
            <a:r>
              <a:rPr lang="en-US" sz="2800" dirty="0">
                <a:solidFill>
                  <a:srgbClr val="DC3B0F"/>
                </a:solidFill>
              </a:rPr>
              <a:t>eedle Exchange/Syringe Services programs, </a:t>
            </a:r>
            <a:r>
              <a:rPr lang="en-US" sz="2800" u="sng" dirty="0">
                <a:solidFill>
                  <a:srgbClr val="DC3B0F"/>
                </a:solidFill>
                <a:latin typeface="Franklin Gothic Demi" panose="020B0703020102020204" pitchFamily="34" charset="0"/>
              </a:rPr>
              <a:t>N</a:t>
            </a:r>
            <a:r>
              <a:rPr lang="en-US" sz="2800" dirty="0">
                <a:solidFill>
                  <a:srgbClr val="DC3B0F"/>
                </a:solidFill>
              </a:rPr>
              <a:t>egotiation of Risk Reduction Behaviors</a:t>
            </a:r>
            <a:endParaRPr lang="en-US" sz="2800" dirty="0"/>
          </a:p>
          <a:p>
            <a:pPr marL="0" indent="0">
              <a:spcBef>
                <a:spcPts val="2400"/>
              </a:spcBef>
              <a:buNone/>
            </a:pPr>
            <a:r>
              <a:rPr lang="en-US" sz="2800" u="sng" dirty="0">
                <a:solidFill>
                  <a:schemeClr val="tx2"/>
                </a:solidFill>
                <a:latin typeface="Franklin Gothic Demi" panose="020B0703020102020204" pitchFamily="34" charset="0"/>
              </a:rPr>
              <a:t>M</a:t>
            </a:r>
            <a:r>
              <a:rPr lang="en-US" sz="2800" dirty="0">
                <a:solidFill>
                  <a:schemeClr val="tx2"/>
                </a:solidFill>
              </a:rPr>
              <a:t>icrobicides, </a:t>
            </a:r>
            <a:r>
              <a:rPr lang="en-US" sz="2800" u="sng" dirty="0">
                <a:solidFill>
                  <a:schemeClr val="tx2"/>
                </a:solidFill>
                <a:latin typeface="Franklin Gothic Demi" panose="020B0703020102020204" pitchFamily="34" charset="0"/>
              </a:rPr>
              <a:t>T</a:t>
            </a:r>
            <a:r>
              <a:rPr lang="en-US" sz="2800" dirty="0">
                <a:solidFill>
                  <a:schemeClr val="tx2"/>
                </a:solidFill>
              </a:rPr>
              <a:t>reatment, </a:t>
            </a:r>
            <a:r>
              <a:rPr lang="en-US" sz="2800" u="sng" dirty="0">
                <a:solidFill>
                  <a:schemeClr val="tx2"/>
                </a:solidFill>
                <a:latin typeface="Franklin Gothic Demi" panose="020B0703020102020204" pitchFamily="34" charset="0"/>
              </a:rPr>
              <a:t>V</a:t>
            </a:r>
            <a:r>
              <a:rPr lang="en-US" sz="2800" dirty="0">
                <a:solidFill>
                  <a:schemeClr val="tx2"/>
                </a:solidFill>
              </a:rPr>
              <a:t>accines – Research in all areas is vital!</a:t>
            </a:r>
          </a:p>
        </p:txBody>
      </p:sp>
      <p:sp>
        <p:nvSpPr>
          <p:cNvPr id="14" name="TextBox 13"/>
          <p:cNvSpPr txBox="1"/>
          <p:nvPr/>
        </p:nvSpPr>
        <p:spPr>
          <a:xfrm>
            <a:off x="2497888" y="5229200"/>
            <a:ext cx="8352928" cy="792088"/>
          </a:xfrm>
          <a:prstGeom prst="rect">
            <a:avLst/>
          </a:prstGeom>
        </p:spPr>
        <p:txBody>
          <a:bodyPr vert="horz" wrap="square" lIns="91440" tIns="45720" rIns="91440" bIns="45720" rtlCol="0">
            <a:noAutofit/>
          </a:bodyPr>
          <a:lstStyle/>
          <a:p>
            <a:pPr algn="ctr"/>
            <a:r>
              <a:rPr lang="en-US" sz="2400" i="1" dirty="0">
                <a:latin typeface="Franklin Gothic Demi" panose="020B0703020102020204" pitchFamily="34" charset="0"/>
              </a:rPr>
              <a:t>COMPREHENSIVE PROGRAMS REQUIRE</a:t>
            </a:r>
            <a:br>
              <a:rPr lang="en-US" sz="2400" i="1" dirty="0">
                <a:latin typeface="Franklin Gothic Demi" panose="020B0703020102020204" pitchFamily="34" charset="0"/>
              </a:rPr>
            </a:br>
            <a:r>
              <a:rPr lang="en-US" sz="2400" i="1" dirty="0">
                <a:latin typeface="Franklin Gothic Demi" panose="020B0703020102020204" pitchFamily="34" charset="0"/>
              </a:rPr>
              <a:t>ALL OF THESE COMPONENTS!!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623" y="1700808"/>
            <a:ext cx="1094619" cy="1080121"/>
          </a:xfrm>
          <a:prstGeom prst="rect">
            <a:avLst/>
          </a:prstGeom>
        </p:spPr>
      </p:pic>
      <p:sp>
        <p:nvSpPr>
          <p:cNvPr id="15" name="Plus 14"/>
          <p:cNvSpPr/>
          <p:nvPr/>
        </p:nvSpPr>
        <p:spPr>
          <a:xfrm>
            <a:off x="1186915" y="2852935"/>
            <a:ext cx="288032" cy="288032"/>
          </a:xfrm>
          <a:prstGeom prst="mathPlus">
            <a:avLst/>
          </a:prstGeom>
          <a:solidFill>
            <a:srgbClr val="4CA7C4"/>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109" y="2924944"/>
            <a:ext cx="1379644" cy="1034733"/>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494" y="4185084"/>
            <a:ext cx="1360874" cy="828092"/>
          </a:xfrm>
          <a:prstGeom prst="rect">
            <a:avLst/>
          </a:prstGeom>
        </p:spPr>
      </p:pic>
      <p:sp>
        <p:nvSpPr>
          <p:cNvPr id="16" name="Plus 15"/>
          <p:cNvSpPr/>
          <p:nvPr/>
        </p:nvSpPr>
        <p:spPr>
          <a:xfrm>
            <a:off x="1186915" y="3789040"/>
            <a:ext cx="288032" cy="288032"/>
          </a:xfrm>
          <a:prstGeom prst="mathPlus">
            <a:avLst/>
          </a:prstGeom>
          <a:solidFill>
            <a:srgbClr val="4CA7C4"/>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16934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Working together for a future without HIV</a:t>
            </a:r>
          </a:p>
        </p:txBody>
      </p:sp>
      <p:sp>
        <p:nvSpPr>
          <p:cNvPr id="6" name="Content Placeholder 5"/>
          <p:cNvSpPr>
            <a:spLocks noGrp="1"/>
          </p:cNvSpPr>
          <p:nvPr>
            <p:ph sz="half" idx="2"/>
          </p:nvPr>
        </p:nvSpPr>
        <p:spPr>
          <a:xfrm>
            <a:off x="6373688" y="2348880"/>
            <a:ext cx="4114800" cy="2808312"/>
          </a:xfrm>
        </p:spPr>
        <p:txBody>
          <a:bodyPr>
            <a:normAutofit lnSpcReduction="10000"/>
          </a:bodyPr>
          <a:lstStyle/>
          <a:p>
            <a:pPr marL="0" indent="0">
              <a:buNone/>
            </a:pPr>
            <a:r>
              <a:rPr lang="en-US" dirty="0">
                <a:solidFill>
                  <a:schemeClr val="accent1"/>
                </a:solidFill>
                <a:latin typeface="+mn-lt"/>
              </a:rPr>
              <a:t>A vaccine brings hope to future generations for a time when there will be zero new HIV infections!</a:t>
            </a:r>
          </a:p>
          <a:p>
            <a:endParaRPr lang="en-US" dirty="0">
              <a:solidFill>
                <a:schemeClr val="accent2"/>
              </a:solidFill>
              <a:latin typeface="+mn-lt"/>
            </a:endParaRPr>
          </a:p>
        </p:txBody>
      </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60172" y="1748036"/>
            <a:ext cx="3010009" cy="40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Tree>
    <p:extLst>
      <p:ext uri="{BB962C8B-B14F-4D97-AF65-F5344CB8AC3E}">
        <p14:creationId xmlns:p14="http://schemas.microsoft.com/office/powerpoint/2010/main" val="2753551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3425329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29056" y="2292096"/>
            <a:ext cx="10643616" cy="3185996"/>
          </a:xfrm>
        </p:spPr>
        <p:txBody>
          <a:bodyPr/>
          <a:lstStyle/>
          <a:p>
            <a:pPr marL="0" indent="0">
              <a:buNone/>
            </a:pPr>
            <a:r>
              <a:rPr lang="en-US" dirty="0">
                <a:solidFill>
                  <a:schemeClr val="accent3">
                    <a:lumMod val="50000"/>
                  </a:schemeClr>
                </a:solidFill>
              </a:rPr>
              <a:t>The following slides are not part of a basic introductory presentation on HIV vaccine research but may be useful to you in explaining key concepts. Use them as needed!</a:t>
            </a:r>
          </a:p>
        </p:txBody>
      </p:sp>
      <p:sp>
        <p:nvSpPr>
          <p:cNvPr id="6" name="Slide Number Placeholder 5"/>
          <p:cNvSpPr>
            <a:spLocks noGrp="1"/>
          </p:cNvSpPr>
          <p:nvPr>
            <p:ph type="sldNum" sz="quarter" idx="4294967295"/>
          </p:nvPr>
        </p:nvSpPr>
        <p:spPr>
          <a:xfrm>
            <a:off x="4164773" y="6366297"/>
            <a:ext cx="805408" cy="365125"/>
          </a:xfrm>
          <a:prstGeom prst="rect">
            <a:avLst/>
          </a:prstGeom>
        </p:spPr>
        <p:txBody>
          <a:bodyPr/>
          <a:lstStyle>
            <a:defPPr>
              <a:defRPr lang="bg-BG"/>
            </a:defPPr>
            <a:lvl1pPr marL="0" algn="ctr" defTabSz="914400" rtl="0" eaLnBrk="1" latinLnBrk="0" hangingPunct="1">
              <a:defRPr sz="1400" kern="1200">
                <a:solidFill>
                  <a:srgbClr val="F2F0E6"/>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3F69C6-53B6-4F15-B528-EA81268E31E1}" type="slidenum">
              <a:rPr lang="en-US" smtClean="0"/>
              <a:pPr/>
              <a:t>35</a:t>
            </a:fld>
            <a:endParaRPr lang="en-US" dirty="0"/>
          </a:p>
        </p:txBody>
      </p:sp>
    </p:spTree>
    <p:extLst>
      <p:ext uri="{BB962C8B-B14F-4D97-AF65-F5344CB8AC3E}">
        <p14:creationId xmlns:p14="http://schemas.microsoft.com/office/powerpoint/2010/main" val="346325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viral structure</a:t>
            </a:r>
          </a:p>
        </p:txBody>
      </p:sp>
      <p:pic>
        <p:nvPicPr>
          <p:cNvPr id="9" name="Content Placeholder 8"/>
          <p:cNvPicPr>
            <a:picLocks noGrp="1" noChangeAspect="1"/>
          </p:cNvPicPr>
          <p:nvPr>
            <p:ph idx="1"/>
          </p:nvPr>
        </p:nvPicPr>
        <p:blipFill rotWithShape="1">
          <a:blip r:embed="rId3">
            <a:extLst>
              <a:ext uri="{28A0092B-C50C-407E-A947-70E740481C1C}">
                <a14:useLocalDpi xmlns:a14="http://schemas.microsoft.com/office/drawing/2010/main" val="0"/>
              </a:ext>
            </a:extLst>
          </a:blip>
          <a:srcRect r="27252"/>
          <a:stretch/>
        </p:blipFill>
        <p:spPr>
          <a:xfrm>
            <a:off x="2351585" y="1567334"/>
            <a:ext cx="4756799" cy="4525963"/>
          </a:xfrm>
        </p:spPr>
      </p:pic>
      <p:sp>
        <p:nvSpPr>
          <p:cNvPr id="5" name="Slide Number Placeholder 4"/>
          <p:cNvSpPr>
            <a:spLocks noGrp="1"/>
          </p:cNvSpPr>
          <p:nvPr>
            <p:ph type="sldNum" sz="quarter" idx="4"/>
          </p:nvPr>
        </p:nvSpPr>
        <p:spPr>
          <a:xfrm>
            <a:off x="4164773" y="6366297"/>
            <a:ext cx="805408" cy="365125"/>
          </a:xfrm>
          <a:prstGeom prst="rect">
            <a:avLst/>
          </a:prstGeom>
        </p:spPr>
        <p:txBody>
          <a:bodyPr/>
          <a:lstStyle>
            <a:defPPr>
              <a:defRPr lang="bg-BG"/>
            </a:defPPr>
            <a:lvl1pPr marL="0" algn="ctr" defTabSz="914400" rtl="0" eaLnBrk="1" latinLnBrk="0" hangingPunct="1">
              <a:defRPr sz="1400" kern="1200">
                <a:solidFill>
                  <a:srgbClr val="F2F0E6"/>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3F69C6-53B6-4F15-B528-EA81268E31E1}" type="slidenum">
              <a:rPr lang="en-US" smtClean="0"/>
              <a:pPr/>
              <a:t>36</a:t>
            </a:fld>
            <a:endParaRPr lang="en-US" dirty="0"/>
          </a:p>
        </p:txBody>
      </p:sp>
      <p:sp>
        <p:nvSpPr>
          <p:cNvPr id="8" name="TextBox 7"/>
          <p:cNvSpPr txBox="1"/>
          <p:nvPr/>
        </p:nvSpPr>
        <p:spPr>
          <a:xfrm>
            <a:off x="6816080" y="5085184"/>
            <a:ext cx="3600400" cy="864096"/>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ormAutofit/>
          </a:bodyPr>
          <a:lstStyle>
            <a:defPPr>
              <a:defRPr lang="bg-BG"/>
            </a:defPPr>
            <a:lvl1pPr>
              <a:defRPr sz="1400">
                <a:solidFill>
                  <a:schemeClr val="bg1"/>
                </a:solidFill>
                <a:latin typeface="Franklin Gothic Medium" panose="020B06030201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600" dirty="0"/>
              <a:t>Experimental vaccines tested </a:t>
            </a:r>
            <a:br>
              <a:rPr lang="en-US" sz="1600" dirty="0"/>
            </a:br>
            <a:r>
              <a:rPr lang="en-US" sz="1600" dirty="0"/>
              <a:t>in the HVTN today do not include whole, </a:t>
            </a:r>
            <a:br>
              <a:rPr lang="en-US" sz="1600" dirty="0"/>
            </a:br>
            <a:r>
              <a:rPr lang="en-US" sz="1600" dirty="0"/>
              <a:t>killed or weakened HIV</a:t>
            </a:r>
          </a:p>
        </p:txBody>
      </p:sp>
      <p:sp>
        <p:nvSpPr>
          <p:cNvPr id="10" name="TextBox 9"/>
          <p:cNvSpPr txBox="1"/>
          <p:nvPr/>
        </p:nvSpPr>
        <p:spPr>
          <a:xfrm>
            <a:off x="7061120" y="1495325"/>
            <a:ext cx="2952328" cy="471210"/>
          </a:xfrm>
          <a:prstGeom prst="rect">
            <a:avLst/>
          </a:prstGeom>
          <a:ln>
            <a:noFill/>
          </a:ln>
        </p:spPr>
        <p:txBody>
          <a:bodyPr vert="horz" wrap="none" lIns="91440" tIns="45720" rIns="91440" bIns="45720" rtlCol="0">
            <a:normAutofit fontScale="92500" lnSpcReduction="20000"/>
          </a:bodyPr>
          <a:lstStyle/>
          <a:p>
            <a:r>
              <a:rPr lang="en-US" sz="1500" dirty="0">
                <a:solidFill>
                  <a:schemeClr val="accent1"/>
                </a:solidFill>
                <a:latin typeface="Franklin Gothic Medium" panose="020B0603020102020204" pitchFamily="34" charset="0"/>
              </a:rPr>
              <a:t>Proteins on the viral</a:t>
            </a:r>
          </a:p>
          <a:p>
            <a:r>
              <a:rPr lang="en-US" sz="1500" dirty="0">
                <a:solidFill>
                  <a:schemeClr val="accent1"/>
                </a:solidFill>
                <a:latin typeface="Franklin Gothic Medium" panose="020B0603020102020204" pitchFamily="34" charset="0"/>
              </a:rPr>
              <a:t>Envelope (e.g. gp120)</a:t>
            </a:r>
          </a:p>
        </p:txBody>
      </p:sp>
      <p:sp>
        <p:nvSpPr>
          <p:cNvPr id="13" name="TextBox 12"/>
          <p:cNvSpPr txBox="1"/>
          <p:nvPr/>
        </p:nvSpPr>
        <p:spPr>
          <a:xfrm>
            <a:off x="7061120" y="2645374"/>
            <a:ext cx="2952328" cy="471210"/>
          </a:xfrm>
          <a:prstGeom prst="rect">
            <a:avLst/>
          </a:prstGeom>
          <a:ln>
            <a:noFill/>
          </a:ln>
        </p:spPr>
        <p:txBody>
          <a:bodyPr vert="horz" wrap="none" lIns="91440" tIns="45720" rIns="91440" bIns="45720" rtlCol="0">
            <a:normAutofit/>
          </a:bodyPr>
          <a:lstStyle/>
          <a:p>
            <a:r>
              <a:rPr lang="en-US" sz="1400" dirty="0">
                <a:solidFill>
                  <a:schemeClr val="accent1"/>
                </a:solidFill>
                <a:latin typeface="Franklin Gothic Medium" panose="020B0603020102020204" pitchFamily="34" charset="0"/>
              </a:rPr>
              <a:t>Membrane or envelope</a:t>
            </a:r>
          </a:p>
        </p:txBody>
      </p:sp>
      <p:sp>
        <p:nvSpPr>
          <p:cNvPr id="14" name="TextBox 13"/>
          <p:cNvSpPr txBox="1"/>
          <p:nvPr/>
        </p:nvSpPr>
        <p:spPr>
          <a:xfrm>
            <a:off x="7061120" y="3254021"/>
            <a:ext cx="2952328" cy="471210"/>
          </a:xfrm>
          <a:prstGeom prst="rect">
            <a:avLst/>
          </a:prstGeom>
          <a:ln>
            <a:noFill/>
          </a:ln>
        </p:spPr>
        <p:txBody>
          <a:bodyPr vert="horz" wrap="none" lIns="91440" tIns="45720" rIns="91440" bIns="45720" rtlCol="0">
            <a:normAutofit/>
          </a:bodyPr>
          <a:lstStyle/>
          <a:p>
            <a:r>
              <a:rPr lang="en-US" sz="1400" dirty="0">
                <a:solidFill>
                  <a:schemeClr val="accent1"/>
                </a:solidFill>
                <a:latin typeface="Franklin Gothic Medium" panose="020B0603020102020204" pitchFamily="34" charset="0"/>
              </a:rPr>
              <a:t>Matrix proteins</a:t>
            </a:r>
          </a:p>
        </p:txBody>
      </p:sp>
      <p:sp>
        <p:nvSpPr>
          <p:cNvPr id="15" name="TextBox 14"/>
          <p:cNvSpPr txBox="1"/>
          <p:nvPr/>
        </p:nvSpPr>
        <p:spPr>
          <a:xfrm>
            <a:off x="7061120" y="3904435"/>
            <a:ext cx="2952328" cy="471210"/>
          </a:xfrm>
          <a:prstGeom prst="rect">
            <a:avLst/>
          </a:prstGeom>
          <a:ln>
            <a:noFill/>
          </a:ln>
        </p:spPr>
        <p:txBody>
          <a:bodyPr vert="horz" wrap="none" lIns="91440" tIns="45720" rIns="91440" bIns="45720" rtlCol="0">
            <a:normAutofit fontScale="92500" lnSpcReduction="20000"/>
          </a:bodyPr>
          <a:lstStyle/>
          <a:p>
            <a:r>
              <a:rPr lang="en-US" sz="1500" dirty="0">
                <a:solidFill>
                  <a:schemeClr val="accent1"/>
                </a:solidFill>
                <a:latin typeface="Franklin Gothic Medium" panose="020B0603020102020204" pitchFamily="34" charset="0"/>
              </a:rPr>
              <a:t>Nucleus (genes)</a:t>
            </a:r>
          </a:p>
          <a:p>
            <a:r>
              <a:rPr lang="en-US" sz="1500" dirty="0">
                <a:solidFill>
                  <a:schemeClr val="accent1"/>
                </a:solidFill>
                <a:latin typeface="Franklin Gothic Medium" panose="020B0603020102020204" pitchFamily="34" charset="0"/>
              </a:rPr>
              <a:t>(e.g. Gag, Pol, </a:t>
            </a:r>
            <a:r>
              <a:rPr lang="en-US" sz="1500" dirty="0" err="1">
                <a:solidFill>
                  <a:schemeClr val="accent1"/>
                </a:solidFill>
                <a:latin typeface="Franklin Gothic Medium" panose="020B0603020102020204" pitchFamily="34" charset="0"/>
              </a:rPr>
              <a:t>nef</a:t>
            </a:r>
            <a:r>
              <a:rPr lang="en-US" sz="1500" dirty="0">
                <a:solidFill>
                  <a:schemeClr val="accent1"/>
                </a:solidFill>
                <a:latin typeface="Franklin Gothic Medium" panose="020B0603020102020204" pitchFamily="34" charset="0"/>
              </a:rPr>
              <a:t>, Tat)</a:t>
            </a:r>
          </a:p>
        </p:txBody>
      </p:sp>
      <p:sp>
        <p:nvSpPr>
          <p:cNvPr id="16" name="TextBox 15"/>
          <p:cNvSpPr txBox="1"/>
          <p:nvPr/>
        </p:nvSpPr>
        <p:spPr>
          <a:xfrm>
            <a:off x="7061120" y="4424413"/>
            <a:ext cx="2952328" cy="471210"/>
          </a:xfrm>
          <a:prstGeom prst="rect">
            <a:avLst/>
          </a:prstGeom>
          <a:ln>
            <a:noFill/>
          </a:ln>
        </p:spPr>
        <p:txBody>
          <a:bodyPr vert="horz" wrap="none" lIns="91440" tIns="45720" rIns="91440" bIns="45720" rtlCol="0">
            <a:normAutofit/>
          </a:bodyPr>
          <a:lstStyle/>
          <a:p>
            <a:r>
              <a:rPr lang="en-US" sz="1400" dirty="0">
                <a:solidFill>
                  <a:schemeClr val="accent1"/>
                </a:solidFill>
                <a:latin typeface="Franklin Gothic Medium" panose="020B0603020102020204" pitchFamily="34" charset="0"/>
              </a:rPr>
              <a:t>Core proteins (e.g. p24, p17</a:t>
            </a:r>
            <a:r>
              <a:rPr lang="en-US" sz="1400" dirty="0">
                <a:solidFill>
                  <a:schemeClr val="accent3"/>
                </a:solidFill>
                <a:latin typeface="Franklin Gothic Medium" panose="020B0603020102020204" pitchFamily="34" charset="0"/>
              </a:rPr>
              <a:t>)</a:t>
            </a:r>
          </a:p>
        </p:txBody>
      </p:sp>
    </p:spTree>
    <p:extLst>
      <p:ext uri="{BB962C8B-B14F-4D97-AF65-F5344CB8AC3E}">
        <p14:creationId xmlns:p14="http://schemas.microsoft.com/office/powerpoint/2010/main" val="2376059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0983"/>
            <a:ext cx="10515600" cy="889658"/>
          </a:xfrm>
        </p:spPr>
        <p:txBody>
          <a:bodyPr/>
          <a:lstStyle/>
          <a:p>
            <a:r>
              <a:rPr lang="en-US" dirty="0"/>
              <a:t>HIV western blot</a:t>
            </a:r>
          </a:p>
        </p:txBody>
      </p:sp>
      <p:pic>
        <p:nvPicPr>
          <p:cNvPr id="8" name="Content Placeholder 7"/>
          <p:cNvPicPr>
            <a:picLocks noGrp="1" noChangeAspect="1"/>
          </p:cNvPicPr>
          <p:nvPr>
            <p:ph idx="1"/>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661113" y="1631162"/>
            <a:ext cx="3003129" cy="4525963"/>
          </a:xfrm>
        </p:spPr>
      </p:pic>
      <p:sp>
        <p:nvSpPr>
          <p:cNvPr id="5" name="Slide Number Placeholder 4"/>
          <p:cNvSpPr>
            <a:spLocks noGrp="1"/>
          </p:cNvSpPr>
          <p:nvPr>
            <p:ph type="sldNum" sz="quarter" idx="4"/>
          </p:nvPr>
        </p:nvSpPr>
        <p:spPr>
          <a:xfrm>
            <a:off x="4164773" y="6366297"/>
            <a:ext cx="805408" cy="365125"/>
          </a:xfrm>
          <a:prstGeom prst="rect">
            <a:avLst/>
          </a:prstGeom>
        </p:spPr>
        <p:txBody>
          <a:bodyPr/>
          <a:lstStyle>
            <a:defPPr>
              <a:defRPr lang="bg-BG"/>
            </a:defPPr>
            <a:lvl1pPr marL="0" algn="ctr" defTabSz="914400" rtl="0" eaLnBrk="1" latinLnBrk="0" hangingPunct="1">
              <a:defRPr sz="1400" kern="1200">
                <a:solidFill>
                  <a:srgbClr val="F2F0E6"/>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3F69C6-53B6-4F15-B528-EA81268E31E1}" type="slidenum">
              <a:rPr lang="en-US" smtClean="0"/>
              <a:pPr/>
              <a:t>37</a:t>
            </a:fld>
            <a:endParaRPr lang="en-US" dirty="0"/>
          </a:p>
        </p:txBody>
      </p:sp>
      <p:sp>
        <p:nvSpPr>
          <p:cNvPr id="9" name="TextBox 8"/>
          <p:cNvSpPr txBox="1"/>
          <p:nvPr/>
        </p:nvSpPr>
        <p:spPr>
          <a:xfrm>
            <a:off x="2877136" y="1279813"/>
            <a:ext cx="547048" cy="471210"/>
          </a:xfrm>
          <a:prstGeom prst="rect">
            <a:avLst/>
          </a:prstGeom>
          <a:ln>
            <a:noFill/>
          </a:ln>
        </p:spPr>
        <p:txBody>
          <a:bodyPr vert="horz" wrap="none" lIns="91440" tIns="45720" rIns="91440" bIns="45720" rtlCol="0">
            <a:noAutofit/>
          </a:bodyPr>
          <a:lstStyle/>
          <a:p>
            <a:pPr algn="ctr"/>
            <a:r>
              <a:rPr lang="en-US" sz="2800" dirty="0">
                <a:solidFill>
                  <a:schemeClr val="accent2"/>
                </a:solidFill>
                <a:latin typeface="Franklin Gothic Medium" panose="020B0603020102020204" pitchFamily="34" charset="0"/>
              </a:rPr>
              <a:t>A</a:t>
            </a:r>
          </a:p>
        </p:txBody>
      </p:sp>
      <p:sp>
        <p:nvSpPr>
          <p:cNvPr id="10" name="TextBox 9"/>
          <p:cNvSpPr txBox="1"/>
          <p:nvPr/>
        </p:nvSpPr>
        <p:spPr>
          <a:xfrm>
            <a:off x="3885248" y="1279813"/>
            <a:ext cx="547048" cy="471210"/>
          </a:xfrm>
          <a:prstGeom prst="rect">
            <a:avLst/>
          </a:prstGeom>
          <a:ln>
            <a:noFill/>
          </a:ln>
        </p:spPr>
        <p:txBody>
          <a:bodyPr vert="horz" wrap="none" lIns="91440" tIns="45720" rIns="91440" bIns="45720" rtlCol="0">
            <a:noAutofit/>
          </a:bodyPr>
          <a:lstStyle/>
          <a:p>
            <a:pPr algn="ctr"/>
            <a:r>
              <a:rPr lang="en-US" sz="2800" dirty="0">
                <a:solidFill>
                  <a:schemeClr val="accent2"/>
                </a:solidFill>
                <a:latin typeface="Franklin Gothic Medium" panose="020B0603020102020204" pitchFamily="34" charset="0"/>
              </a:rPr>
              <a:t>B</a:t>
            </a:r>
          </a:p>
        </p:txBody>
      </p:sp>
      <p:sp>
        <p:nvSpPr>
          <p:cNvPr id="11" name="TextBox 10"/>
          <p:cNvSpPr txBox="1"/>
          <p:nvPr/>
        </p:nvSpPr>
        <p:spPr>
          <a:xfrm>
            <a:off x="4893360" y="1279813"/>
            <a:ext cx="547048" cy="471210"/>
          </a:xfrm>
          <a:prstGeom prst="rect">
            <a:avLst/>
          </a:prstGeom>
          <a:ln>
            <a:noFill/>
          </a:ln>
        </p:spPr>
        <p:txBody>
          <a:bodyPr vert="horz" wrap="none" lIns="91440" tIns="45720" rIns="91440" bIns="45720" rtlCol="0">
            <a:noAutofit/>
          </a:bodyPr>
          <a:lstStyle/>
          <a:p>
            <a:pPr algn="ctr"/>
            <a:r>
              <a:rPr lang="en-US" sz="2800" dirty="0">
                <a:solidFill>
                  <a:schemeClr val="accent2"/>
                </a:solidFill>
                <a:latin typeface="Franklin Gothic Medium" panose="020B0603020102020204" pitchFamily="34" charset="0"/>
              </a:rPr>
              <a:t>C</a:t>
            </a:r>
          </a:p>
        </p:txBody>
      </p:sp>
      <p:sp>
        <p:nvSpPr>
          <p:cNvPr id="15" name="TextBox 14"/>
          <p:cNvSpPr txBox="1"/>
          <p:nvPr/>
        </p:nvSpPr>
        <p:spPr>
          <a:xfrm>
            <a:off x="2279576" y="1768964"/>
            <a:ext cx="547048" cy="471210"/>
          </a:xfrm>
          <a:prstGeom prst="rect">
            <a:avLst/>
          </a:prstGeom>
          <a:ln>
            <a:noFill/>
          </a:ln>
        </p:spPr>
        <p:txBody>
          <a:bodyPr vert="horz" wrap="none" lIns="91440" tIns="45720" rIns="91440" bIns="45720" rtlCol="0">
            <a:noAutofit/>
          </a:bodyPr>
          <a:lstStyle/>
          <a:p>
            <a:pPr algn="ctr"/>
            <a:r>
              <a:rPr lang="en-US" dirty="0">
                <a:solidFill>
                  <a:schemeClr val="accent2"/>
                </a:solidFill>
                <a:latin typeface="Franklin Gothic Medium" panose="020B0603020102020204" pitchFamily="34" charset="0"/>
              </a:rPr>
              <a:t>160</a:t>
            </a:r>
          </a:p>
        </p:txBody>
      </p:sp>
      <p:sp>
        <p:nvSpPr>
          <p:cNvPr id="16" name="TextBox 15"/>
          <p:cNvSpPr txBox="1"/>
          <p:nvPr/>
        </p:nvSpPr>
        <p:spPr>
          <a:xfrm>
            <a:off x="2279576" y="2021686"/>
            <a:ext cx="547048" cy="471210"/>
          </a:xfrm>
          <a:prstGeom prst="rect">
            <a:avLst/>
          </a:prstGeom>
          <a:ln>
            <a:noFill/>
          </a:ln>
        </p:spPr>
        <p:txBody>
          <a:bodyPr vert="horz" wrap="none" lIns="91440" tIns="45720" rIns="91440" bIns="45720" rtlCol="0">
            <a:noAutofit/>
          </a:bodyPr>
          <a:lstStyle/>
          <a:p>
            <a:pPr algn="ctr"/>
            <a:r>
              <a:rPr lang="en-US" dirty="0">
                <a:solidFill>
                  <a:schemeClr val="accent2"/>
                </a:solidFill>
                <a:latin typeface="Franklin Gothic Medium" panose="020B0603020102020204" pitchFamily="34" charset="0"/>
              </a:rPr>
              <a:t>120</a:t>
            </a:r>
          </a:p>
        </p:txBody>
      </p:sp>
      <p:sp>
        <p:nvSpPr>
          <p:cNvPr id="17" name="TextBox 16"/>
          <p:cNvSpPr txBox="1"/>
          <p:nvPr/>
        </p:nvSpPr>
        <p:spPr>
          <a:xfrm>
            <a:off x="2279576" y="2957790"/>
            <a:ext cx="547048" cy="471210"/>
          </a:xfrm>
          <a:prstGeom prst="rect">
            <a:avLst/>
          </a:prstGeom>
          <a:ln>
            <a:noFill/>
          </a:ln>
        </p:spPr>
        <p:txBody>
          <a:bodyPr vert="horz" wrap="none" lIns="91440" tIns="45720" rIns="91440" bIns="45720" rtlCol="0">
            <a:noAutofit/>
          </a:bodyPr>
          <a:lstStyle/>
          <a:p>
            <a:pPr algn="ctr"/>
            <a:r>
              <a:rPr lang="en-US" dirty="0">
                <a:solidFill>
                  <a:schemeClr val="accent2"/>
                </a:solidFill>
                <a:latin typeface="Franklin Gothic Medium" panose="020B0603020102020204" pitchFamily="34" charset="0"/>
              </a:rPr>
              <a:t>60</a:t>
            </a:r>
          </a:p>
        </p:txBody>
      </p:sp>
      <p:sp>
        <p:nvSpPr>
          <p:cNvPr id="18" name="TextBox 17"/>
          <p:cNvSpPr txBox="1"/>
          <p:nvPr/>
        </p:nvSpPr>
        <p:spPr>
          <a:xfrm>
            <a:off x="2279576" y="3389838"/>
            <a:ext cx="547048" cy="471210"/>
          </a:xfrm>
          <a:prstGeom prst="rect">
            <a:avLst/>
          </a:prstGeom>
          <a:ln>
            <a:noFill/>
          </a:ln>
        </p:spPr>
        <p:txBody>
          <a:bodyPr vert="horz" wrap="none" lIns="91440" tIns="45720" rIns="91440" bIns="45720" rtlCol="0">
            <a:noAutofit/>
          </a:bodyPr>
          <a:lstStyle/>
          <a:p>
            <a:pPr algn="ctr"/>
            <a:r>
              <a:rPr lang="en-US" dirty="0">
                <a:solidFill>
                  <a:schemeClr val="accent2"/>
                </a:solidFill>
                <a:latin typeface="Franklin Gothic Medium" panose="020B0603020102020204" pitchFamily="34" charset="0"/>
              </a:rPr>
              <a:t>55</a:t>
            </a:r>
          </a:p>
        </p:txBody>
      </p:sp>
      <p:sp>
        <p:nvSpPr>
          <p:cNvPr id="19" name="TextBox 18"/>
          <p:cNvSpPr txBox="1"/>
          <p:nvPr/>
        </p:nvSpPr>
        <p:spPr>
          <a:xfrm>
            <a:off x="2279576" y="3786106"/>
            <a:ext cx="547048" cy="471210"/>
          </a:xfrm>
          <a:prstGeom prst="rect">
            <a:avLst/>
          </a:prstGeom>
          <a:ln>
            <a:noFill/>
          </a:ln>
        </p:spPr>
        <p:txBody>
          <a:bodyPr vert="horz" wrap="none" lIns="91440" tIns="45720" rIns="91440" bIns="45720" rtlCol="0">
            <a:noAutofit/>
          </a:bodyPr>
          <a:lstStyle/>
          <a:p>
            <a:pPr algn="ctr"/>
            <a:r>
              <a:rPr lang="en-US" dirty="0">
                <a:solidFill>
                  <a:schemeClr val="accent2"/>
                </a:solidFill>
                <a:latin typeface="Franklin Gothic Medium" panose="020B0603020102020204" pitchFamily="34" charset="0"/>
              </a:rPr>
              <a:t>51</a:t>
            </a:r>
          </a:p>
        </p:txBody>
      </p:sp>
      <p:sp>
        <p:nvSpPr>
          <p:cNvPr id="21" name="TextBox 20"/>
          <p:cNvSpPr txBox="1"/>
          <p:nvPr/>
        </p:nvSpPr>
        <p:spPr>
          <a:xfrm>
            <a:off x="2279576" y="4796393"/>
            <a:ext cx="547048" cy="471210"/>
          </a:xfrm>
          <a:prstGeom prst="rect">
            <a:avLst/>
          </a:prstGeom>
          <a:ln>
            <a:noFill/>
          </a:ln>
        </p:spPr>
        <p:txBody>
          <a:bodyPr vert="horz" wrap="none" lIns="91440" tIns="45720" rIns="91440" bIns="45720" rtlCol="0">
            <a:noAutofit/>
          </a:bodyPr>
          <a:lstStyle/>
          <a:p>
            <a:pPr algn="ctr"/>
            <a:r>
              <a:rPr lang="en-US" dirty="0">
                <a:solidFill>
                  <a:schemeClr val="accent2"/>
                </a:solidFill>
                <a:latin typeface="Franklin Gothic Medium" panose="020B0603020102020204" pitchFamily="34" charset="0"/>
              </a:rPr>
              <a:t>31</a:t>
            </a:r>
          </a:p>
        </p:txBody>
      </p:sp>
      <p:sp>
        <p:nvSpPr>
          <p:cNvPr id="22" name="TextBox 21"/>
          <p:cNvSpPr txBox="1"/>
          <p:nvPr/>
        </p:nvSpPr>
        <p:spPr>
          <a:xfrm>
            <a:off x="2279576" y="4181926"/>
            <a:ext cx="547048" cy="471210"/>
          </a:xfrm>
          <a:prstGeom prst="rect">
            <a:avLst/>
          </a:prstGeom>
          <a:ln>
            <a:noFill/>
          </a:ln>
        </p:spPr>
        <p:txBody>
          <a:bodyPr vert="horz" wrap="none" lIns="91440" tIns="45720" rIns="91440" bIns="45720" rtlCol="0">
            <a:noAutofit/>
          </a:bodyPr>
          <a:lstStyle/>
          <a:p>
            <a:pPr algn="ctr"/>
            <a:r>
              <a:rPr lang="en-US" dirty="0">
                <a:solidFill>
                  <a:schemeClr val="accent2"/>
                </a:solidFill>
                <a:latin typeface="Franklin Gothic Medium" panose="020B0603020102020204" pitchFamily="34" charset="0"/>
              </a:rPr>
              <a:t>41</a:t>
            </a:r>
          </a:p>
        </p:txBody>
      </p:sp>
      <p:sp>
        <p:nvSpPr>
          <p:cNvPr id="23" name="TextBox 22"/>
          <p:cNvSpPr txBox="1"/>
          <p:nvPr/>
        </p:nvSpPr>
        <p:spPr>
          <a:xfrm>
            <a:off x="2279576" y="5267603"/>
            <a:ext cx="547048" cy="471210"/>
          </a:xfrm>
          <a:prstGeom prst="rect">
            <a:avLst/>
          </a:prstGeom>
          <a:ln>
            <a:noFill/>
          </a:ln>
        </p:spPr>
        <p:txBody>
          <a:bodyPr vert="horz" wrap="none" lIns="91440" tIns="45720" rIns="91440" bIns="45720" rtlCol="0">
            <a:noAutofit/>
          </a:bodyPr>
          <a:lstStyle/>
          <a:p>
            <a:pPr algn="ctr"/>
            <a:r>
              <a:rPr lang="en-US" dirty="0">
                <a:solidFill>
                  <a:schemeClr val="accent2"/>
                </a:solidFill>
                <a:latin typeface="Franklin Gothic Medium" panose="020B0603020102020204" pitchFamily="34" charset="0"/>
              </a:rPr>
              <a:t>24</a:t>
            </a:r>
          </a:p>
        </p:txBody>
      </p:sp>
      <p:sp>
        <p:nvSpPr>
          <p:cNvPr id="25" name="TextBox 24"/>
          <p:cNvSpPr txBox="1"/>
          <p:nvPr/>
        </p:nvSpPr>
        <p:spPr>
          <a:xfrm>
            <a:off x="2279576" y="5540274"/>
            <a:ext cx="547048" cy="471210"/>
          </a:xfrm>
          <a:prstGeom prst="rect">
            <a:avLst/>
          </a:prstGeom>
          <a:ln>
            <a:noFill/>
          </a:ln>
        </p:spPr>
        <p:txBody>
          <a:bodyPr vert="horz" wrap="none" lIns="91440" tIns="45720" rIns="91440" bIns="45720" rtlCol="0">
            <a:noAutofit/>
          </a:bodyPr>
          <a:lstStyle/>
          <a:p>
            <a:pPr algn="ctr"/>
            <a:r>
              <a:rPr lang="en-US" dirty="0">
                <a:solidFill>
                  <a:schemeClr val="accent2"/>
                </a:solidFill>
                <a:latin typeface="Franklin Gothic Medium" panose="020B0603020102020204" pitchFamily="34" charset="0"/>
              </a:rPr>
              <a:t>17</a:t>
            </a:r>
          </a:p>
        </p:txBody>
      </p:sp>
      <p:sp>
        <p:nvSpPr>
          <p:cNvPr id="26" name="Content Placeholder 7"/>
          <p:cNvSpPr txBox="1">
            <a:spLocks/>
          </p:cNvSpPr>
          <p:nvPr/>
        </p:nvSpPr>
        <p:spPr>
          <a:xfrm>
            <a:off x="6023992" y="1700809"/>
            <a:ext cx="3898776" cy="216024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DC3B0F"/>
              </a:buClr>
              <a:buFont typeface="Arial" pitchFamily="34" charset="0"/>
              <a:buChar char="•"/>
              <a:defRPr sz="3400" kern="1200">
                <a:solidFill>
                  <a:schemeClr val="accent3"/>
                </a:solidFill>
                <a:latin typeface="Franklin Gothic Book" panose="020B0503020102020204" pitchFamily="34" charset="0"/>
                <a:ea typeface="+mn-ea"/>
                <a:cs typeface="+mn-cs"/>
              </a:defRPr>
            </a:lvl1pPr>
            <a:lvl2pPr marL="742950" indent="-285750" algn="l" defTabSz="914400" rtl="0" eaLnBrk="1" latinLnBrk="0" hangingPunct="1">
              <a:spcBef>
                <a:spcPct val="20000"/>
              </a:spcBef>
              <a:buClr>
                <a:schemeClr val="bg2"/>
              </a:buClr>
              <a:buFont typeface="Arial"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Clr>
                <a:schemeClr val="tx2"/>
              </a:buClr>
              <a:buFont typeface="Century Gothic" panose="020B0502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accent1"/>
                </a:solidFill>
                <a:latin typeface="Franklin Gothic Medium" panose="020B0603020102020204" pitchFamily="34" charset="0"/>
              </a:rPr>
              <a:t>Can HIV testing distinguish vaccine recipients from infected persons?</a:t>
            </a:r>
          </a:p>
        </p:txBody>
      </p:sp>
      <p:sp>
        <p:nvSpPr>
          <p:cNvPr id="27" name="TextBox 26"/>
          <p:cNvSpPr txBox="1"/>
          <p:nvPr/>
        </p:nvSpPr>
        <p:spPr>
          <a:xfrm>
            <a:off x="6023992" y="3959984"/>
            <a:ext cx="3538736" cy="1917288"/>
          </a:xfrm>
          <a:prstGeom prst="rect">
            <a:avLst/>
          </a:prstGeom>
          <a:ln>
            <a:noFill/>
          </a:ln>
        </p:spPr>
        <p:txBody>
          <a:bodyPr vert="horz" wrap="none" lIns="91440" tIns="45720" rIns="91440" bIns="45720" rtlCol="0">
            <a:noAutofit/>
          </a:bodyPr>
          <a:lstStyle/>
          <a:p>
            <a:pPr marL="514350" indent="-514350">
              <a:lnSpc>
                <a:spcPct val="150000"/>
              </a:lnSpc>
              <a:buAutoNum type="alphaUcPeriod"/>
            </a:pPr>
            <a:r>
              <a:rPr lang="en-US" sz="2400" dirty="0">
                <a:solidFill>
                  <a:schemeClr val="accent2"/>
                </a:solidFill>
                <a:latin typeface="Franklin Gothic Medium" panose="020B0603020102020204" pitchFamily="34" charset="0"/>
              </a:rPr>
              <a:t>Infection with HIV</a:t>
            </a:r>
          </a:p>
          <a:p>
            <a:pPr marL="514350" indent="-514350">
              <a:lnSpc>
                <a:spcPct val="150000"/>
              </a:lnSpc>
              <a:buAutoNum type="alphaUcPeriod"/>
            </a:pPr>
            <a:r>
              <a:rPr lang="en-US" sz="2400" dirty="0">
                <a:solidFill>
                  <a:schemeClr val="accent2"/>
                </a:solidFill>
                <a:latin typeface="Franklin Gothic Medium" panose="020B0603020102020204" pitchFamily="34" charset="0"/>
              </a:rPr>
              <a:t>Envelope vaccine recipient</a:t>
            </a:r>
          </a:p>
          <a:p>
            <a:pPr marL="514350" indent="-514350">
              <a:lnSpc>
                <a:spcPct val="150000"/>
              </a:lnSpc>
              <a:buAutoNum type="alphaUcPeriod"/>
            </a:pPr>
            <a:r>
              <a:rPr lang="en-US" sz="2400">
                <a:solidFill>
                  <a:schemeClr val="accent2"/>
                </a:solidFill>
                <a:latin typeface="Franklin Gothic Medium" panose="020B0603020102020204" pitchFamily="34" charset="0"/>
              </a:rPr>
              <a:t>Multivalent vaccine </a:t>
            </a:r>
            <a:r>
              <a:rPr lang="en-US" sz="2400" dirty="0">
                <a:solidFill>
                  <a:schemeClr val="accent2"/>
                </a:solidFill>
                <a:latin typeface="Franklin Gothic Medium" panose="020B0603020102020204" pitchFamily="34" charset="0"/>
              </a:rPr>
              <a:t>r</a:t>
            </a:r>
            <a:r>
              <a:rPr lang="en-US" sz="2400">
                <a:solidFill>
                  <a:schemeClr val="accent2"/>
                </a:solidFill>
                <a:latin typeface="Franklin Gothic Medium" panose="020B0603020102020204" pitchFamily="34" charset="0"/>
              </a:rPr>
              <a:t>ecipient </a:t>
            </a:r>
            <a:endParaRPr lang="en-US" sz="2400" dirty="0">
              <a:solidFill>
                <a:schemeClr val="accent2"/>
              </a:solidFill>
              <a:latin typeface="Franklin Gothic Medium" panose="020B0603020102020204" pitchFamily="34" charset="0"/>
            </a:endParaRPr>
          </a:p>
        </p:txBody>
      </p:sp>
    </p:spTree>
    <p:extLst>
      <p:ext uri="{BB962C8B-B14F-4D97-AF65-F5344CB8AC3E}">
        <p14:creationId xmlns:p14="http://schemas.microsoft.com/office/powerpoint/2010/main" val="1804275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762000"/>
          </a:xfrm>
        </p:spPr>
        <p:txBody>
          <a:bodyPr>
            <a:normAutofit/>
          </a:bodyPr>
          <a:lstStyle/>
          <a:p>
            <a:r>
              <a:rPr lang="en-US" sz="3600" dirty="0"/>
              <a:t>HIV vaccine designs </a:t>
            </a:r>
            <a:r>
              <a:rPr lang="en-US" sz="3600"/>
              <a:t>and pieces</a:t>
            </a:r>
            <a:endParaRPr lang="en-US" sz="3600" dirty="0"/>
          </a:p>
        </p:txBody>
      </p:sp>
      <p:grpSp>
        <p:nvGrpSpPr>
          <p:cNvPr id="6" name="Group 5">
            <a:extLst>
              <a:ext uri="{FF2B5EF4-FFF2-40B4-BE49-F238E27FC236}">
                <a16:creationId xmlns:a16="http://schemas.microsoft.com/office/drawing/2014/main" id="{1B3511EA-65ED-41CF-B86B-1D03E7EAE400}"/>
              </a:ext>
            </a:extLst>
          </p:cNvPr>
          <p:cNvGrpSpPr/>
          <p:nvPr/>
        </p:nvGrpSpPr>
        <p:grpSpPr>
          <a:xfrm>
            <a:off x="1901724" y="1294965"/>
            <a:ext cx="8315400" cy="5455920"/>
            <a:chOff x="414300" y="701040"/>
            <a:chExt cx="8315400" cy="5455920"/>
          </a:xfrm>
        </p:grpSpPr>
        <p:pic>
          <p:nvPicPr>
            <p:cNvPr id="7" name="Picture 6">
              <a:extLst>
                <a:ext uri="{FF2B5EF4-FFF2-40B4-BE49-F238E27FC236}">
                  <a16:creationId xmlns:a16="http://schemas.microsoft.com/office/drawing/2014/main" id="{CFECD8A3-CE2D-4BFF-872B-056CC1CA37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72" t="10401" r="3589" b="6232"/>
            <a:stretch/>
          </p:blipFill>
          <p:spPr>
            <a:xfrm>
              <a:off x="414300" y="701040"/>
              <a:ext cx="8315400" cy="5455920"/>
            </a:xfrm>
            <a:prstGeom prst="rect">
              <a:avLst/>
            </a:prstGeom>
          </p:spPr>
        </p:pic>
        <p:grpSp>
          <p:nvGrpSpPr>
            <p:cNvPr id="8" name="Group 7">
              <a:extLst>
                <a:ext uri="{FF2B5EF4-FFF2-40B4-BE49-F238E27FC236}">
                  <a16:creationId xmlns:a16="http://schemas.microsoft.com/office/drawing/2014/main" id="{7831447A-2A8F-43A0-838C-AC38A3BD0D96}"/>
                </a:ext>
              </a:extLst>
            </p:cNvPr>
            <p:cNvGrpSpPr/>
            <p:nvPr/>
          </p:nvGrpSpPr>
          <p:grpSpPr>
            <a:xfrm>
              <a:off x="2472723" y="828856"/>
              <a:ext cx="1228079" cy="1212741"/>
              <a:chOff x="927100" y="564361"/>
              <a:chExt cx="1003300" cy="1008709"/>
            </a:xfrm>
          </p:grpSpPr>
          <p:sp>
            <p:nvSpPr>
              <p:cNvPr id="10" name="Oval 9">
                <a:extLst>
                  <a:ext uri="{FF2B5EF4-FFF2-40B4-BE49-F238E27FC236}">
                    <a16:creationId xmlns:a16="http://schemas.microsoft.com/office/drawing/2014/main" id="{DE035A9D-A23A-403C-9246-551B6E7A385F}"/>
                  </a:ext>
                </a:extLst>
              </p:cNvPr>
              <p:cNvSpPr/>
              <p:nvPr/>
            </p:nvSpPr>
            <p:spPr>
              <a:xfrm>
                <a:off x="927100" y="564361"/>
                <a:ext cx="1003300" cy="1008709"/>
              </a:xfrm>
              <a:prstGeom prst="ellipse">
                <a:avLst/>
              </a:prstGeom>
              <a:noFill/>
              <a:ln w="38100">
                <a:solidFill>
                  <a:srgbClr val="FF000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404041"/>
                  </a:solidFill>
                  <a:effectLst/>
                  <a:uLnTx/>
                  <a:uFillTx/>
                  <a:latin typeface="Franklin Gothic Book"/>
                  <a:ea typeface="+mn-ea"/>
                  <a:cs typeface="+mn-cs"/>
                </a:endParaRPr>
              </a:p>
            </p:txBody>
          </p:sp>
          <p:cxnSp>
            <p:nvCxnSpPr>
              <p:cNvPr id="11" name="Straight Connector 10">
                <a:extLst>
                  <a:ext uri="{FF2B5EF4-FFF2-40B4-BE49-F238E27FC236}">
                    <a16:creationId xmlns:a16="http://schemas.microsoft.com/office/drawing/2014/main" id="{98246646-CB0F-4270-A728-116F4B5D5386}"/>
                  </a:ext>
                </a:extLst>
              </p:cNvPr>
              <p:cNvCxnSpPr>
                <a:stCxn id="10" idx="1"/>
                <a:endCxn id="10" idx="5"/>
              </p:cNvCxnSpPr>
              <p:nvPr/>
            </p:nvCxnSpPr>
            <p:spPr>
              <a:xfrm>
                <a:off x="1074030" y="712083"/>
                <a:ext cx="709440" cy="713265"/>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pic>
          <p:nvPicPr>
            <p:cNvPr id="9" name="Picture 2">
              <a:extLst>
                <a:ext uri="{FF2B5EF4-FFF2-40B4-BE49-F238E27FC236}">
                  <a16:creationId xmlns:a16="http://schemas.microsoft.com/office/drawing/2014/main" id="{38C94F38-9DBD-4215-A31E-38E8B71F73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8548" y="828856"/>
              <a:ext cx="1259367" cy="121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23683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HIV prevention spectrum</a:t>
            </a:r>
          </a:p>
        </p:txBody>
      </p:sp>
      <p:sp>
        <p:nvSpPr>
          <p:cNvPr id="3" name="Content Placeholder 2"/>
          <p:cNvSpPr>
            <a:spLocks noGrp="1"/>
          </p:cNvSpPr>
          <p:nvPr>
            <p:ph idx="1"/>
          </p:nvPr>
        </p:nvSpPr>
        <p:spPr>
          <a:xfrm>
            <a:off x="1811524" y="2189436"/>
            <a:ext cx="2664296" cy="4541986"/>
          </a:xfrm>
        </p:spPr>
        <p:txBody>
          <a:bodyPr vert="horz" lIns="91440" tIns="45720" rIns="91440" bIns="45720" rtlCol="0" anchor="t">
            <a:normAutofit/>
          </a:bodyPr>
          <a:lstStyle/>
          <a:p>
            <a:pPr>
              <a:spcBef>
                <a:spcPts val="0"/>
              </a:spcBef>
              <a:buFontTx/>
              <a:buChar char="•"/>
            </a:pPr>
            <a:r>
              <a:rPr lang="en-US" sz="2000" dirty="0">
                <a:solidFill>
                  <a:schemeClr val="accent1"/>
                </a:solidFill>
                <a:latin typeface="Franklin Gothic Book" panose="020B0503020102020204" pitchFamily="34" charset="0"/>
                <a:ea typeface="MS PGothic" pitchFamily="34" charset="-128"/>
              </a:rPr>
              <a:t>Education &amp; behavior </a:t>
            </a:r>
            <a:r>
              <a:rPr lang="en-GB" sz="2000" dirty="0">
                <a:solidFill>
                  <a:schemeClr val="accent1"/>
                </a:solidFill>
                <a:latin typeface="Franklin Gothic Book" panose="020B0503020102020204" pitchFamily="34" charset="0"/>
                <a:ea typeface="MS PGothic" pitchFamily="34" charset="-128"/>
              </a:rPr>
              <a:t>change</a:t>
            </a:r>
          </a:p>
          <a:p>
            <a:pPr>
              <a:spcBef>
                <a:spcPts val="0"/>
              </a:spcBef>
              <a:buFontTx/>
              <a:buChar char="•"/>
            </a:pPr>
            <a:r>
              <a:rPr lang="en-GB" sz="2000" dirty="0">
                <a:solidFill>
                  <a:schemeClr val="accent1"/>
                </a:solidFill>
                <a:latin typeface="Franklin Gothic Book" panose="020B0503020102020204" pitchFamily="34" charset="0"/>
                <a:ea typeface="MS PGothic"/>
              </a:rPr>
              <a:t>Needle exchange</a:t>
            </a:r>
            <a:endParaRPr lang="en-GB" sz="2000" dirty="0">
              <a:solidFill>
                <a:schemeClr val="accent1"/>
              </a:solidFill>
              <a:latin typeface="Franklin Gothic Book" panose="020B0503020102020204" pitchFamily="34" charset="0"/>
              <a:ea typeface="MS PGothic" pitchFamily="34" charset="-128"/>
            </a:endParaRPr>
          </a:p>
          <a:p>
            <a:pPr>
              <a:spcBef>
                <a:spcPts val="0"/>
              </a:spcBef>
              <a:buFontTx/>
              <a:buChar char="•"/>
            </a:pPr>
            <a:r>
              <a:rPr lang="en-GB" sz="2000" dirty="0">
                <a:solidFill>
                  <a:schemeClr val="accent1"/>
                </a:solidFill>
                <a:latin typeface="Franklin Gothic Book" panose="020B0503020102020204" pitchFamily="34" charset="0"/>
                <a:ea typeface="MS PGothic" pitchFamily="34" charset="-128"/>
              </a:rPr>
              <a:t>Adult male circumcision</a:t>
            </a:r>
          </a:p>
          <a:p>
            <a:pPr>
              <a:spcBef>
                <a:spcPts val="0"/>
              </a:spcBef>
              <a:buFontTx/>
              <a:buChar char="•"/>
            </a:pPr>
            <a:r>
              <a:rPr lang="en-ZA" sz="2000" dirty="0">
                <a:solidFill>
                  <a:schemeClr val="accent1"/>
                </a:solidFill>
                <a:effectLst/>
                <a:latin typeface="Franklin Gothic Book" panose="020B0503020102020204" pitchFamily="34" charset="0"/>
              </a:rPr>
              <a:t>Syringe services programs</a:t>
            </a:r>
            <a:endParaRPr lang="en-GB" sz="2000" dirty="0">
              <a:solidFill>
                <a:schemeClr val="accent1"/>
              </a:solidFill>
              <a:latin typeface="Franklin Gothic Book" panose="020B0503020102020204" pitchFamily="34" charset="0"/>
              <a:ea typeface="MS PGothic" pitchFamily="34" charset="-128"/>
            </a:endParaRPr>
          </a:p>
          <a:p>
            <a:pPr>
              <a:spcBef>
                <a:spcPts val="0"/>
              </a:spcBef>
              <a:buClr>
                <a:srgbClr val="FF0000"/>
              </a:buClr>
              <a:buFontTx/>
              <a:buChar char="•"/>
            </a:pPr>
            <a:r>
              <a:rPr lang="en-GB" sz="2000" dirty="0">
                <a:solidFill>
                  <a:srgbClr val="FF0000"/>
                </a:solidFill>
                <a:latin typeface="Franklin Gothic Book" panose="020B0503020102020204" pitchFamily="34" charset="0"/>
                <a:ea typeface="MS PGothic" pitchFamily="34" charset="-128"/>
              </a:rPr>
              <a:t>Treat other STIs</a:t>
            </a:r>
          </a:p>
          <a:p>
            <a:pPr>
              <a:spcBef>
                <a:spcPts val="0"/>
              </a:spcBef>
              <a:buClr>
                <a:srgbClr val="FF0000"/>
              </a:buClr>
              <a:buFontTx/>
              <a:buChar char="•"/>
            </a:pPr>
            <a:r>
              <a:rPr lang="en-US" sz="2000" dirty="0">
                <a:solidFill>
                  <a:srgbClr val="FF0000"/>
                </a:solidFill>
                <a:latin typeface="Franklin Gothic Book" panose="020B0503020102020204" pitchFamily="34" charset="0"/>
                <a:ea typeface="MS PGothic" pitchFamily="34" charset="-128"/>
              </a:rPr>
              <a:t>Preventive HIV/AIDS vaccines</a:t>
            </a:r>
          </a:p>
          <a:p>
            <a:pPr>
              <a:spcBef>
                <a:spcPts val="0"/>
              </a:spcBef>
              <a:buFontTx/>
              <a:buChar char="•"/>
            </a:pPr>
            <a:r>
              <a:rPr lang="en-US" sz="2000" dirty="0">
                <a:solidFill>
                  <a:schemeClr val="accent1"/>
                </a:solidFill>
                <a:latin typeface="Franklin Gothic Book" panose="020B0503020102020204" pitchFamily="34" charset="0"/>
                <a:ea typeface="MS PGothic" pitchFamily="34" charset="-128"/>
              </a:rPr>
              <a:t>Pre-exposure prophylaxis  (PrEP)</a:t>
            </a:r>
            <a:endParaRPr lang="en-GB" sz="2000" dirty="0">
              <a:solidFill>
                <a:schemeClr val="accent1"/>
              </a:solidFill>
              <a:latin typeface="Franklin Gothic Book" panose="020B0503020102020204" pitchFamily="34" charset="0"/>
              <a:ea typeface="MS PGothic" pitchFamily="34" charset="-128"/>
            </a:endParaRPr>
          </a:p>
          <a:p>
            <a:pPr>
              <a:spcBef>
                <a:spcPts val="0"/>
              </a:spcBef>
            </a:pPr>
            <a:endParaRPr lang="en-US" sz="1000" dirty="0">
              <a:solidFill>
                <a:srgbClr val="DC3B0F"/>
              </a:solidFill>
              <a:latin typeface="Franklin Gothic Book" panose="020B0503020102020204" pitchFamily="34" charset="0"/>
            </a:endParaRPr>
          </a:p>
        </p:txBody>
      </p:sp>
      <p:sp>
        <p:nvSpPr>
          <p:cNvPr id="6" name="Content Placeholder 2"/>
          <p:cNvSpPr txBox="1">
            <a:spLocks/>
          </p:cNvSpPr>
          <p:nvPr/>
        </p:nvSpPr>
        <p:spPr>
          <a:xfrm>
            <a:off x="4799856" y="2316014"/>
            <a:ext cx="2664296" cy="39933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400" kern="1200">
                <a:solidFill>
                  <a:schemeClr val="accent3"/>
                </a:solidFill>
                <a:latin typeface="Franklin Gothic Book" panose="020B0503020102020204" pitchFamily="34" charset="0"/>
                <a:ea typeface="+mn-ea"/>
                <a:cs typeface="+mn-cs"/>
              </a:defRPr>
            </a:lvl1pPr>
            <a:lvl2pPr marL="742950" indent="-285750" algn="l" defTabSz="914400" rtl="0" eaLnBrk="1" latinLnBrk="0" hangingPunct="1">
              <a:spcBef>
                <a:spcPct val="20000"/>
              </a:spcBef>
              <a:buClr>
                <a:schemeClr val="tx2"/>
              </a:buClr>
              <a:buFont typeface="Arial"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Clr>
                <a:schemeClr val="tx2"/>
              </a:buClr>
              <a:buFont typeface="Century Gothic" panose="020B0502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sz="2000" dirty="0">
                <a:solidFill>
                  <a:schemeClr val="accent1"/>
                </a:solidFill>
                <a:ea typeface="MS PGothic" pitchFamily="34" charset="-128"/>
              </a:rPr>
              <a:t>Internal and external condoms</a:t>
            </a:r>
          </a:p>
          <a:p>
            <a:pPr>
              <a:buFontTx/>
              <a:buChar char="•"/>
            </a:pPr>
            <a:r>
              <a:rPr lang="en-US" sz="2000" dirty="0">
                <a:solidFill>
                  <a:schemeClr val="accent1"/>
                </a:solidFill>
                <a:ea typeface="MS PGothic" pitchFamily="34" charset="-128"/>
              </a:rPr>
              <a:t>Use of clean needles</a:t>
            </a:r>
          </a:p>
          <a:p>
            <a:pPr>
              <a:buFontTx/>
              <a:buChar char="•"/>
            </a:pPr>
            <a:r>
              <a:rPr lang="en-US" sz="2000" dirty="0">
                <a:solidFill>
                  <a:schemeClr val="accent1"/>
                </a:solidFill>
                <a:ea typeface="MS PGothic" pitchFamily="34" charset="-128"/>
              </a:rPr>
              <a:t>Anti-retroviral therapy (mother-to-child</a:t>
            </a:r>
            <a:r>
              <a:rPr lang="en-US" sz="2000" dirty="0">
                <a:ea typeface="MS PGothic" pitchFamily="34" charset="-128"/>
              </a:rPr>
              <a:t>)</a:t>
            </a:r>
          </a:p>
          <a:p>
            <a:pPr>
              <a:buFontTx/>
              <a:buChar char="•"/>
            </a:pPr>
            <a:r>
              <a:rPr lang="en-US" sz="2000" dirty="0" err="1">
                <a:solidFill>
                  <a:srgbClr val="FF0000"/>
                </a:solidFill>
                <a:ea typeface="MS PGothic" pitchFamily="34" charset="-128"/>
              </a:rPr>
              <a:t>Microbicides</a:t>
            </a:r>
            <a:r>
              <a:rPr lang="en-US" sz="2000" dirty="0">
                <a:solidFill>
                  <a:srgbClr val="FF0000"/>
                </a:solidFill>
                <a:ea typeface="MS PGothic" pitchFamily="34" charset="-128"/>
              </a:rPr>
              <a:t> (anal &amp; vaginal)</a:t>
            </a:r>
          </a:p>
          <a:p>
            <a:pPr>
              <a:buFontTx/>
              <a:buChar char="•"/>
            </a:pPr>
            <a:r>
              <a:rPr lang="en-US" sz="2000" dirty="0">
                <a:solidFill>
                  <a:schemeClr val="accent1"/>
                </a:solidFill>
                <a:ea typeface="MS PGothic" pitchFamily="34" charset="-128"/>
              </a:rPr>
              <a:t>Post-exposure prophylaxis (PEP</a:t>
            </a:r>
            <a:r>
              <a:rPr lang="en-US" sz="2000" dirty="0">
                <a:solidFill>
                  <a:schemeClr val="tx1"/>
                </a:solidFill>
                <a:ea typeface="MS PGothic" pitchFamily="34" charset="-128"/>
              </a:rPr>
              <a:t>)</a:t>
            </a:r>
          </a:p>
        </p:txBody>
      </p:sp>
      <p:sp>
        <p:nvSpPr>
          <p:cNvPr id="7" name="Content Placeholder 2"/>
          <p:cNvSpPr txBox="1">
            <a:spLocks/>
          </p:cNvSpPr>
          <p:nvPr/>
        </p:nvSpPr>
        <p:spPr>
          <a:xfrm>
            <a:off x="7824192" y="2316013"/>
            <a:ext cx="2664296" cy="39933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400" kern="1200">
                <a:solidFill>
                  <a:schemeClr val="accent3"/>
                </a:solidFill>
                <a:latin typeface="Franklin Gothic Book" panose="020B0503020102020204" pitchFamily="34" charset="0"/>
                <a:ea typeface="+mn-ea"/>
                <a:cs typeface="+mn-cs"/>
              </a:defRPr>
            </a:lvl1pPr>
            <a:lvl2pPr marL="742950" indent="-285750" algn="l" defTabSz="914400" rtl="0" eaLnBrk="1" latinLnBrk="0" hangingPunct="1">
              <a:spcBef>
                <a:spcPct val="20000"/>
              </a:spcBef>
              <a:buClr>
                <a:schemeClr val="tx2"/>
              </a:buClr>
              <a:buFont typeface="Arial" pitchFamily="34" charset="0"/>
              <a:buChar char="•"/>
              <a:defRPr sz="28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Clr>
                <a:schemeClr val="tx2"/>
              </a:buClr>
              <a:buFont typeface="Century Gothic" panose="020B0502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sz="2000" dirty="0">
                <a:solidFill>
                  <a:schemeClr val="accent1"/>
                </a:solidFill>
                <a:ea typeface="MS PGothic" pitchFamily="34" charset="-128"/>
              </a:rPr>
              <a:t>Anti-retroviral therapy</a:t>
            </a:r>
          </a:p>
          <a:p>
            <a:pPr>
              <a:buFontTx/>
              <a:buChar char="•"/>
            </a:pPr>
            <a:r>
              <a:rPr lang="en-US" sz="2000" dirty="0">
                <a:solidFill>
                  <a:schemeClr val="accent1"/>
                </a:solidFill>
                <a:ea typeface="MS PGothic" pitchFamily="34" charset="-128"/>
              </a:rPr>
              <a:t>Care</a:t>
            </a:r>
          </a:p>
          <a:p>
            <a:pPr>
              <a:buFontTx/>
              <a:buChar char="•"/>
            </a:pPr>
            <a:r>
              <a:rPr lang="en-US" sz="2000" dirty="0">
                <a:solidFill>
                  <a:schemeClr val="accent1"/>
                </a:solidFill>
                <a:ea typeface="MS PGothic" pitchFamily="34" charset="-128"/>
              </a:rPr>
              <a:t>Education &amp; behavioral change</a:t>
            </a:r>
            <a:endParaRPr lang="en-GB" sz="2000" dirty="0">
              <a:solidFill>
                <a:schemeClr val="accent1"/>
              </a:solidFill>
              <a:ea typeface="MS PGothic" pitchFamily="34" charset="-128"/>
            </a:endParaRPr>
          </a:p>
          <a:p>
            <a:pPr>
              <a:buFontTx/>
              <a:buChar char="•"/>
            </a:pPr>
            <a:r>
              <a:rPr lang="en-US" sz="2000" dirty="0">
                <a:solidFill>
                  <a:schemeClr val="accent1"/>
                </a:solidFill>
                <a:ea typeface="MS PGothic" pitchFamily="34" charset="-128"/>
              </a:rPr>
              <a:t>Treatment as prevention</a:t>
            </a:r>
          </a:p>
          <a:p>
            <a:pPr>
              <a:buFontTx/>
              <a:buChar char="•"/>
            </a:pPr>
            <a:r>
              <a:rPr lang="en-US" sz="2000" dirty="0">
                <a:solidFill>
                  <a:srgbClr val="FF0000"/>
                </a:solidFill>
                <a:ea typeface="MS PGothic" pitchFamily="34" charset="-128"/>
              </a:rPr>
              <a:t>Therapeutic HIV/AIDS vaccines</a:t>
            </a:r>
          </a:p>
          <a:p>
            <a:pPr>
              <a:buFontTx/>
              <a:buChar char="•"/>
            </a:pPr>
            <a:endParaRPr lang="en-GB" sz="2000" dirty="0">
              <a:solidFill>
                <a:schemeClr val="tx1"/>
              </a:solidFill>
              <a:ea typeface="MS PGothic" pitchFamily="34" charset="-128"/>
            </a:endParaRPr>
          </a:p>
          <a:p>
            <a:endParaRPr lang="en-US" sz="2000" dirty="0"/>
          </a:p>
        </p:txBody>
      </p:sp>
      <p:sp>
        <p:nvSpPr>
          <p:cNvPr id="15" name="TextBox 14"/>
          <p:cNvSpPr txBox="1"/>
          <p:nvPr/>
        </p:nvSpPr>
        <p:spPr>
          <a:xfrm>
            <a:off x="7993312" y="6359409"/>
            <a:ext cx="2808312" cy="360040"/>
          </a:xfrm>
          <a:prstGeom prst="rect">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ormAutofit/>
          </a:bodyPr>
          <a:lstStyle>
            <a:defPPr>
              <a:defRPr lang="bg-BG"/>
            </a:defPPr>
            <a:lvl1pPr>
              <a:defRPr sz="1400">
                <a:solidFill>
                  <a:schemeClr val="bg1"/>
                </a:solidFill>
                <a:latin typeface="Franklin Gothic Medium" panose="020B06030201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Items in red still being researched</a:t>
            </a:r>
          </a:p>
        </p:txBody>
      </p:sp>
      <p:grpSp>
        <p:nvGrpSpPr>
          <p:cNvPr id="16" name="Group 15"/>
          <p:cNvGrpSpPr/>
          <p:nvPr/>
        </p:nvGrpSpPr>
        <p:grpSpPr>
          <a:xfrm>
            <a:off x="1991544" y="1412776"/>
            <a:ext cx="8424936" cy="792088"/>
            <a:chOff x="467544" y="1315368"/>
            <a:chExt cx="8424936" cy="792088"/>
          </a:xfrm>
        </p:grpSpPr>
        <p:grpSp>
          <p:nvGrpSpPr>
            <p:cNvPr id="10" name="Group 9"/>
            <p:cNvGrpSpPr/>
            <p:nvPr/>
          </p:nvGrpSpPr>
          <p:grpSpPr>
            <a:xfrm>
              <a:off x="467544" y="1315368"/>
              <a:ext cx="8424936" cy="792088"/>
              <a:chOff x="467544" y="1315368"/>
              <a:chExt cx="8424936" cy="792088"/>
            </a:xfrm>
          </p:grpSpPr>
          <p:sp>
            <p:nvSpPr>
              <p:cNvPr id="13" name="Pentagon 12"/>
              <p:cNvSpPr/>
              <p:nvPr/>
            </p:nvSpPr>
            <p:spPr>
              <a:xfrm>
                <a:off x="5688124" y="1401738"/>
                <a:ext cx="3132348" cy="648072"/>
              </a:xfrm>
              <a:prstGeom prst="homePlate">
                <a:avLst/>
              </a:prstGeom>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4" name="Chevron 13"/>
              <p:cNvSpPr/>
              <p:nvPr/>
            </p:nvSpPr>
            <p:spPr>
              <a:xfrm>
                <a:off x="8316416" y="1315368"/>
                <a:ext cx="576064" cy="792088"/>
              </a:xfrm>
              <a:prstGeom prst="chevron">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solidFill>
                    <a:schemeClr val="tx1"/>
                  </a:solidFill>
                </a:endParaRPr>
              </a:p>
            </p:txBody>
          </p:sp>
          <p:sp>
            <p:nvSpPr>
              <p:cNvPr id="11" name="Pentagon 10"/>
              <p:cNvSpPr/>
              <p:nvPr/>
            </p:nvSpPr>
            <p:spPr>
              <a:xfrm>
                <a:off x="3131840" y="1401738"/>
                <a:ext cx="3132348" cy="648072"/>
              </a:xfrm>
              <a:prstGeom prst="homePlate">
                <a:avLst/>
              </a:prstGeom>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2" name="Chevron 11"/>
              <p:cNvSpPr/>
              <p:nvPr/>
            </p:nvSpPr>
            <p:spPr>
              <a:xfrm>
                <a:off x="5940152" y="1315368"/>
                <a:ext cx="576064" cy="792088"/>
              </a:xfrm>
              <a:prstGeom prst="chevron">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solidFill>
                    <a:schemeClr val="tx1"/>
                  </a:solidFill>
                </a:endParaRPr>
              </a:p>
            </p:txBody>
          </p:sp>
          <p:sp>
            <p:nvSpPr>
              <p:cNvPr id="8" name="Pentagon 7"/>
              <p:cNvSpPr/>
              <p:nvPr/>
            </p:nvSpPr>
            <p:spPr>
              <a:xfrm>
                <a:off x="467544" y="1401738"/>
                <a:ext cx="2962430" cy="648072"/>
              </a:xfrm>
              <a:prstGeom prst="homePlate">
                <a:avLst/>
              </a:prstGeom>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9" name="Chevron 8"/>
              <p:cNvSpPr/>
              <p:nvPr/>
            </p:nvSpPr>
            <p:spPr>
              <a:xfrm>
                <a:off x="2771800" y="1315368"/>
                <a:ext cx="576064" cy="792088"/>
              </a:xfrm>
              <a:prstGeom prst="chevron">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solidFill>
                    <a:schemeClr val="tx1"/>
                  </a:solidFill>
                </a:endParaRPr>
              </a:p>
            </p:txBody>
          </p:sp>
        </p:grpSp>
        <p:sp>
          <p:nvSpPr>
            <p:cNvPr id="17" name="TextBox 16"/>
            <p:cNvSpPr txBox="1"/>
            <p:nvPr/>
          </p:nvSpPr>
          <p:spPr>
            <a:xfrm>
              <a:off x="467544" y="1533730"/>
              <a:ext cx="2448272" cy="457200"/>
            </a:xfrm>
            <a:prstGeom prst="rect">
              <a:avLst/>
            </a:prstGeom>
            <a:ln>
              <a:noFill/>
            </a:ln>
          </p:spPr>
          <p:txBody>
            <a:bodyPr vert="horz" wrap="none" lIns="91440" tIns="45720" rIns="91440" bIns="45720" rtlCol="0">
              <a:normAutofit/>
            </a:bodyPr>
            <a:lstStyle/>
            <a:p>
              <a:pPr algn="ctr"/>
              <a:r>
                <a:rPr lang="en-US" dirty="0">
                  <a:solidFill>
                    <a:schemeClr val="bg1"/>
                  </a:solidFill>
                  <a:latin typeface="Franklin Gothic Demi" panose="020B0703020102020204" pitchFamily="34" charset="0"/>
                </a:rPr>
                <a:t>PRIOR TO EXPOSURE</a:t>
              </a:r>
            </a:p>
          </p:txBody>
        </p:sp>
        <p:sp>
          <p:nvSpPr>
            <p:cNvPr id="18" name="TextBox 17"/>
            <p:cNvSpPr txBox="1"/>
            <p:nvPr/>
          </p:nvSpPr>
          <p:spPr>
            <a:xfrm>
              <a:off x="3491880" y="1533730"/>
              <a:ext cx="2448272" cy="457200"/>
            </a:xfrm>
            <a:prstGeom prst="rect">
              <a:avLst/>
            </a:prstGeom>
            <a:ln>
              <a:noFill/>
            </a:ln>
          </p:spPr>
          <p:txBody>
            <a:bodyPr vert="horz" wrap="none" lIns="91440" tIns="45720" rIns="91440" bIns="45720" rtlCol="0">
              <a:normAutofit/>
            </a:bodyPr>
            <a:lstStyle/>
            <a:p>
              <a:pPr algn="ctr"/>
              <a:r>
                <a:rPr lang="en-US" dirty="0">
                  <a:solidFill>
                    <a:schemeClr val="bg1"/>
                  </a:solidFill>
                  <a:latin typeface="Franklin Gothic Demi" panose="020B0703020102020204" pitchFamily="34" charset="0"/>
                </a:rPr>
                <a:t>POINT OF TRANSMISSION</a:t>
              </a:r>
            </a:p>
          </p:txBody>
        </p:sp>
        <p:sp>
          <p:nvSpPr>
            <p:cNvPr id="19" name="TextBox 18"/>
            <p:cNvSpPr txBox="1"/>
            <p:nvPr/>
          </p:nvSpPr>
          <p:spPr>
            <a:xfrm>
              <a:off x="6300192" y="1533730"/>
              <a:ext cx="2448272" cy="457200"/>
            </a:xfrm>
            <a:prstGeom prst="rect">
              <a:avLst/>
            </a:prstGeom>
            <a:ln>
              <a:noFill/>
            </a:ln>
          </p:spPr>
          <p:txBody>
            <a:bodyPr vert="horz" wrap="none" lIns="91440" tIns="45720" rIns="91440" bIns="45720" rtlCol="0">
              <a:normAutofit/>
            </a:bodyPr>
            <a:lstStyle/>
            <a:p>
              <a:pPr algn="ctr"/>
              <a:r>
                <a:rPr lang="en-US" dirty="0">
                  <a:solidFill>
                    <a:schemeClr val="bg1"/>
                  </a:solidFill>
                  <a:latin typeface="Franklin Gothic Demi" panose="020B0703020102020204" pitchFamily="34" charset="0"/>
                </a:rPr>
                <a:t>TREATMENT</a:t>
              </a:r>
            </a:p>
          </p:txBody>
        </p:sp>
      </p:grpSp>
    </p:spTree>
    <p:extLst>
      <p:ext uri="{BB962C8B-B14F-4D97-AF65-F5344CB8AC3E}">
        <p14:creationId xmlns:p14="http://schemas.microsoft.com/office/powerpoint/2010/main" val="232125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4521"/>
            <a:ext cx="10515600" cy="1044478"/>
          </a:xfrm>
        </p:spPr>
        <p:txBody>
          <a:bodyPr/>
          <a:lstStyle/>
          <a:p>
            <a:r>
              <a:rPr lang="en-US" dirty="0"/>
              <a:t>Preventive vaccines</a:t>
            </a:r>
          </a:p>
        </p:txBody>
      </p:sp>
      <p:sp>
        <p:nvSpPr>
          <p:cNvPr id="3" name="Content Placeholder 2"/>
          <p:cNvSpPr>
            <a:spLocks noGrp="1"/>
          </p:cNvSpPr>
          <p:nvPr>
            <p:ph idx="1"/>
          </p:nvPr>
        </p:nvSpPr>
        <p:spPr>
          <a:xfrm>
            <a:off x="1991544" y="1412777"/>
            <a:ext cx="8229600" cy="4525963"/>
          </a:xfrm>
        </p:spPr>
        <p:txBody>
          <a:bodyPr>
            <a:normAutofit/>
          </a:bodyPr>
          <a:lstStyle/>
          <a:p>
            <a:r>
              <a:rPr lang="en-US" sz="2400" dirty="0">
                <a:solidFill>
                  <a:schemeClr val="accent1"/>
                </a:solidFill>
              </a:rPr>
              <a:t>Used for decades around the world, most commonly in children</a:t>
            </a:r>
          </a:p>
          <a:p>
            <a:r>
              <a:rPr lang="en-US" sz="2400" dirty="0">
                <a:solidFill>
                  <a:schemeClr val="accent1"/>
                </a:solidFill>
              </a:rPr>
              <a:t>Very safe when manufactured and used properly</a:t>
            </a:r>
          </a:p>
          <a:p>
            <a:r>
              <a:rPr lang="en-US" sz="2400" dirty="0">
                <a:solidFill>
                  <a:schemeClr val="accent1"/>
                </a:solidFill>
              </a:rPr>
              <a:t>Very cost-effective compared to treatment</a:t>
            </a:r>
          </a:p>
          <a:p>
            <a:r>
              <a:rPr lang="en-US" sz="2400" dirty="0">
                <a:solidFill>
                  <a:schemeClr val="accent1"/>
                </a:solidFill>
              </a:rPr>
              <a:t>16 diseases prevented with childhood vaccinations in the US and developed world</a:t>
            </a:r>
          </a:p>
          <a:p>
            <a:r>
              <a:rPr lang="en-US" sz="2400" dirty="0">
                <a:solidFill>
                  <a:schemeClr val="accent1"/>
                </a:solidFill>
              </a:rPr>
              <a:t>Eliminated smallpox worldwide, soon polio</a:t>
            </a:r>
          </a:p>
        </p:txBody>
      </p:sp>
    </p:spTree>
    <p:extLst>
      <p:ext uri="{BB962C8B-B14F-4D97-AF65-F5344CB8AC3E}">
        <p14:creationId xmlns:p14="http://schemas.microsoft.com/office/powerpoint/2010/main" val="182823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a vaccine work?</a:t>
            </a:r>
          </a:p>
        </p:txBody>
      </p:sp>
      <p:sp>
        <p:nvSpPr>
          <p:cNvPr id="7" name="Content Placeholder 6"/>
          <p:cNvSpPr>
            <a:spLocks noGrp="1"/>
          </p:cNvSpPr>
          <p:nvPr>
            <p:ph sz="half" idx="2"/>
          </p:nvPr>
        </p:nvSpPr>
        <p:spPr>
          <a:xfrm>
            <a:off x="426720" y="1618425"/>
            <a:ext cx="11606784" cy="950402"/>
          </a:xfrm>
        </p:spPr>
        <p:txBody>
          <a:bodyPr>
            <a:normAutofit/>
          </a:bodyPr>
          <a:lstStyle/>
          <a:p>
            <a:pPr marL="0" indent="0" algn="ctr">
              <a:buNone/>
            </a:pPr>
            <a:r>
              <a:rPr lang="en-US" sz="3600" dirty="0">
                <a:solidFill>
                  <a:schemeClr val="accent1"/>
                </a:solidFill>
              </a:rPr>
              <a:t>By teaching the body to recognize and fight invaders</a:t>
            </a:r>
          </a:p>
        </p:txBody>
      </p:sp>
      <p:pic>
        <p:nvPicPr>
          <p:cNvPr id="6" name="Picture 5">
            <a:extLst>
              <a:ext uri="{FF2B5EF4-FFF2-40B4-BE49-F238E27FC236}">
                <a16:creationId xmlns:a16="http://schemas.microsoft.com/office/drawing/2014/main" id="{AA0677B9-8F68-4D70-937C-0D31BCD7ECDD}"/>
              </a:ext>
            </a:extLst>
          </p:cNvPr>
          <p:cNvPicPr>
            <a:picLocks noChangeAspect="1"/>
          </p:cNvPicPr>
          <p:nvPr/>
        </p:nvPicPr>
        <p:blipFill>
          <a:blip r:embed="rId3"/>
          <a:stretch>
            <a:fillRect/>
          </a:stretch>
        </p:blipFill>
        <p:spPr>
          <a:xfrm>
            <a:off x="2233886" y="2305248"/>
            <a:ext cx="8129314" cy="4061050"/>
          </a:xfrm>
          <a:prstGeom prst="rect">
            <a:avLst/>
          </a:prstGeom>
        </p:spPr>
      </p:pic>
    </p:spTree>
    <p:extLst>
      <p:ext uri="{BB962C8B-B14F-4D97-AF65-F5344CB8AC3E}">
        <p14:creationId xmlns:p14="http://schemas.microsoft.com/office/powerpoint/2010/main" val="3268143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a vaccine work?</a:t>
            </a:r>
          </a:p>
        </p:txBody>
      </p:sp>
      <p:sp>
        <p:nvSpPr>
          <p:cNvPr id="7" name="Content Placeholder 6"/>
          <p:cNvSpPr>
            <a:spLocks noGrp="1"/>
          </p:cNvSpPr>
          <p:nvPr>
            <p:ph idx="1"/>
          </p:nvPr>
        </p:nvSpPr>
        <p:spPr>
          <a:xfrm>
            <a:off x="838200" y="1733550"/>
            <a:ext cx="10515600" cy="4528587"/>
          </a:xfrm>
        </p:spPr>
        <p:txBody>
          <a:bodyPr/>
          <a:lstStyle/>
          <a:p>
            <a:r>
              <a:rPr lang="en-US" dirty="0"/>
              <a:t>By teaching the body to recognize and fight invaders</a:t>
            </a:r>
          </a:p>
        </p:txBody>
      </p:sp>
      <p:sp>
        <p:nvSpPr>
          <p:cNvPr id="9" name="TextBox 8"/>
          <p:cNvSpPr txBox="1"/>
          <p:nvPr/>
        </p:nvSpPr>
        <p:spPr>
          <a:xfrm>
            <a:off x="2135560" y="5373216"/>
            <a:ext cx="1872208" cy="457200"/>
          </a:xfrm>
          <a:prstGeom prst="rect">
            <a:avLst/>
          </a:prstGeom>
          <a:ln>
            <a:noFill/>
          </a:ln>
        </p:spPr>
        <p:txBody>
          <a:bodyPr vert="horz" wrap="none" lIns="91440" tIns="45720" rIns="91440" bIns="45720" rtlCol="0">
            <a:normAutofit fontScale="92500" lnSpcReduction="20000"/>
          </a:bodyPr>
          <a:lstStyle/>
          <a:p>
            <a:pPr algn="ctr"/>
            <a:r>
              <a:rPr lang="en-US" sz="1600" dirty="0">
                <a:latin typeface="Franklin Gothic Medium" panose="020B0603020102020204" pitchFamily="34" charset="0"/>
              </a:rPr>
              <a:t>Body Recognizes</a:t>
            </a:r>
          </a:p>
          <a:p>
            <a:pPr algn="ctr"/>
            <a:r>
              <a:rPr lang="en-US" sz="1600" dirty="0">
                <a:latin typeface="Franklin Gothic Medium" panose="020B0603020102020204" pitchFamily="34" charset="0"/>
              </a:rPr>
              <a:t>HIV Virus</a:t>
            </a:r>
          </a:p>
        </p:txBody>
      </p:sp>
      <p:sp>
        <p:nvSpPr>
          <p:cNvPr id="13" name="TextBox 12"/>
          <p:cNvSpPr txBox="1"/>
          <p:nvPr/>
        </p:nvSpPr>
        <p:spPr>
          <a:xfrm>
            <a:off x="4203613" y="5391348"/>
            <a:ext cx="1872208" cy="457200"/>
          </a:xfrm>
          <a:prstGeom prst="rect">
            <a:avLst/>
          </a:prstGeom>
          <a:ln>
            <a:noFill/>
          </a:ln>
        </p:spPr>
        <p:txBody>
          <a:bodyPr vert="horz" wrap="none" lIns="91440" tIns="45720" rIns="91440" bIns="45720" rtlCol="0">
            <a:normAutofit fontScale="92500" lnSpcReduction="20000"/>
          </a:bodyPr>
          <a:lstStyle/>
          <a:p>
            <a:pPr algn="ctr"/>
            <a:r>
              <a:rPr lang="en-US" sz="1600" dirty="0">
                <a:latin typeface="Franklin Gothic Medium" panose="020B0603020102020204" pitchFamily="34" charset="0"/>
              </a:rPr>
              <a:t>Body – </a:t>
            </a:r>
          </a:p>
          <a:p>
            <a:pPr algn="ctr"/>
            <a:r>
              <a:rPr lang="en-US" sz="1600" dirty="0">
                <a:latin typeface="Franklin Gothic Medium" panose="020B0603020102020204" pitchFamily="34" charset="0"/>
              </a:rPr>
              <a:t>Sounds Alarm</a:t>
            </a:r>
          </a:p>
        </p:txBody>
      </p:sp>
      <p:sp>
        <p:nvSpPr>
          <p:cNvPr id="14" name="TextBox 13"/>
          <p:cNvSpPr txBox="1"/>
          <p:nvPr/>
        </p:nvSpPr>
        <p:spPr>
          <a:xfrm>
            <a:off x="6277954" y="5373216"/>
            <a:ext cx="1872208" cy="457200"/>
          </a:xfrm>
          <a:prstGeom prst="rect">
            <a:avLst/>
          </a:prstGeom>
          <a:ln>
            <a:noFill/>
          </a:ln>
        </p:spPr>
        <p:txBody>
          <a:bodyPr vert="horz" wrap="none" lIns="91440" tIns="45720" rIns="91440" bIns="45720" rtlCol="0">
            <a:normAutofit fontScale="92500" lnSpcReduction="20000"/>
          </a:bodyPr>
          <a:lstStyle/>
          <a:p>
            <a:pPr algn="ctr"/>
            <a:r>
              <a:rPr lang="en-US" sz="1600" dirty="0">
                <a:latin typeface="Franklin Gothic Medium" panose="020B0603020102020204" pitchFamily="34" charset="0"/>
              </a:rPr>
              <a:t>Fighter Cells</a:t>
            </a:r>
          </a:p>
          <a:p>
            <a:pPr algn="ctr"/>
            <a:r>
              <a:rPr lang="en-US" sz="1600" dirty="0">
                <a:latin typeface="Franklin Gothic Medium" panose="020B0603020102020204" pitchFamily="34" charset="0"/>
              </a:rPr>
              <a:t>Go Into Action</a:t>
            </a:r>
          </a:p>
        </p:txBody>
      </p:sp>
      <p:sp>
        <p:nvSpPr>
          <p:cNvPr id="15" name="TextBox 14"/>
          <p:cNvSpPr txBox="1"/>
          <p:nvPr/>
        </p:nvSpPr>
        <p:spPr>
          <a:xfrm>
            <a:off x="8352296" y="5391348"/>
            <a:ext cx="1872208" cy="457200"/>
          </a:xfrm>
          <a:prstGeom prst="rect">
            <a:avLst/>
          </a:prstGeom>
          <a:ln>
            <a:noFill/>
          </a:ln>
        </p:spPr>
        <p:txBody>
          <a:bodyPr vert="horz" wrap="none" lIns="91440" tIns="45720" rIns="91440" bIns="45720" rtlCol="0">
            <a:normAutofit fontScale="85000" lnSpcReduction="20000"/>
          </a:bodyPr>
          <a:lstStyle/>
          <a:p>
            <a:pPr algn="ctr"/>
            <a:r>
              <a:rPr lang="en-US" sz="1600" dirty="0">
                <a:latin typeface="Franklin Gothic Medium" panose="020B0603020102020204" pitchFamily="34" charset="0"/>
              </a:rPr>
              <a:t>GOAL – HIV is</a:t>
            </a:r>
          </a:p>
          <a:p>
            <a:pPr algn="ctr"/>
            <a:r>
              <a:rPr lang="en-US" sz="1600" dirty="0">
                <a:latin typeface="Franklin Gothic Medium" panose="020B0603020102020204" pitchFamily="34" charset="0"/>
              </a:rPr>
              <a:t>Controlled or killed</a:t>
            </a:r>
          </a:p>
        </p:txBody>
      </p:sp>
      <p:sp>
        <p:nvSpPr>
          <p:cNvPr id="20" name="Right Arrow 19"/>
          <p:cNvSpPr/>
          <p:nvPr/>
        </p:nvSpPr>
        <p:spPr>
          <a:xfrm>
            <a:off x="3981452" y="3741688"/>
            <a:ext cx="242341" cy="407392"/>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20"/>
          <p:cNvSpPr/>
          <p:nvPr/>
        </p:nvSpPr>
        <p:spPr>
          <a:xfrm>
            <a:off x="6075822" y="3817528"/>
            <a:ext cx="242341" cy="407392"/>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Arrow 21"/>
          <p:cNvSpPr/>
          <p:nvPr/>
        </p:nvSpPr>
        <p:spPr>
          <a:xfrm>
            <a:off x="8145216" y="3846252"/>
            <a:ext cx="242341" cy="407392"/>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3793" y="2996953"/>
            <a:ext cx="2193455" cy="1872209"/>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6611"/>
          <a:stretch/>
        </p:blipFill>
        <p:spPr>
          <a:xfrm>
            <a:off x="6513732" y="2420889"/>
            <a:ext cx="1523588" cy="2880319"/>
          </a:xfrm>
          <a:prstGeom prst="rect">
            <a:avLst/>
          </a:prstGeom>
          <a:ln>
            <a:solidFill>
              <a:schemeClr val="bg1">
                <a:lumMod val="85000"/>
              </a:schemeClr>
            </a:solid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1958912" y="2991600"/>
            <a:ext cx="1904841" cy="1999322"/>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8387557" y="2991600"/>
            <a:ext cx="1904841" cy="1999322"/>
          </a:xfrm>
          <a:prstGeom prst="rect">
            <a:avLst/>
          </a:prstGeom>
        </p:spPr>
      </p:pic>
      <p:sp>
        <p:nvSpPr>
          <p:cNvPr id="8" name="Multiply 7"/>
          <p:cNvSpPr/>
          <p:nvPr/>
        </p:nvSpPr>
        <p:spPr>
          <a:xfrm>
            <a:off x="7982179" y="2548186"/>
            <a:ext cx="2715595" cy="2767096"/>
          </a:xfrm>
          <a:prstGeom prst="mathMultiply">
            <a:avLst>
              <a:gd name="adj1" fmla="val 0"/>
            </a:avLst>
          </a:prstGeom>
          <a:solidFill>
            <a:srgbClr val="4CA7C4"/>
          </a:solidFill>
          <a:ln w="5715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250169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3390"/>
          <a:stretch/>
        </p:blipFill>
        <p:spPr>
          <a:xfrm>
            <a:off x="1524000" y="126577"/>
            <a:ext cx="9144000" cy="6038727"/>
          </a:xfrm>
        </p:spPr>
      </p:pic>
      <p:sp>
        <p:nvSpPr>
          <p:cNvPr id="2" name="Title 1"/>
          <p:cNvSpPr>
            <a:spLocks noGrp="1"/>
          </p:cNvSpPr>
          <p:nvPr>
            <p:ph type="title"/>
          </p:nvPr>
        </p:nvSpPr>
        <p:spPr/>
        <p:txBody>
          <a:bodyPr/>
          <a:lstStyle/>
          <a:p>
            <a:r>
              <a:rPr lang="en-US" sz="4400" dirty="0"/>
              <a:t>VACCINES EXPLAINED</a:t>
            </a:r>
          </a:p>
        </p:txBody>
      </p:sp>
    </p:spTree>
    <p:extLst>
      <p:ext uri="{BB962C8B-B14F-4D97-AF65-F5344CB8AC3E}">
        <p14:creationId xmlns:p14="http://schemas.microsoft.com/office/powerpoint/2010/main" val="2963503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Vaccines explained</a:t>
            </a:r>
          </a:p>
        </p:txBody>
      </p:sp>
      <p:sp>
        <p:nvSpPr>
          <p:cNvPr id="3" name="Content Placeholder 2"/>
          <p:cNvSpPr>
            <a:spLocks noGrp="1"/>
          </p:cNvSpPr>
          <p:nvPr>
            <p:ph idx="1"/>
          </p:nvPr>
        </p:nvSpPr>
        <p:spPr>
          <a:xfrm>
            <a:off x="1133856" y="1600201"/>
            <a:ext cx="10515600" cy="4349080"/>
          </a:xfrm>
        </p:spPr>
        <p:txBody>
          <a:bodyPr>
            <a:normAutofit/>
          </a:bodyPr>
          <a:lstStyle/>
          <a:p>
            <a:r>
              <a:rPr lang="en-US" dirty="0">
                <a:solidFill>
                  <a:schemeClr val="accent1"/>
                </a:solidFill>
              </a:rPr>
              <a:t>A vaccine can be preventive, therapeutic, or both</a:t>
            </a:r>
          </a:p>
          <a:p>
            <a:r>
              <a:rPr lang="en-US" dirty="0">
                <a:solidFill>
                  <a:schemeClr val="accent1"/>
                </a:solidFill>
              </a:rPr>
              <a:t>Preventive HIV vaccines for HIV-negative populations are being developed to control the spread of HIV (they are not a cure for AIDS)</a:t>
            </a:r>
          </a:p>
          <a:p>
            <a:r>
              <a:rPr lang="en-US" dirty="0">
                <a:solidFill>
                  <a:schemeClr val="accent1"/>
                </a:solidFill>
              </a:rPr>
              <a:t>Researchers are also evaluating therapeutic vaccines to treat people who are living with HIV/AIDS</a:t>
            </a:r>
          </a:p>
        </p:txBody>
      </p:sp>
    </p:spTree>
    <p:extLst>
      <p:ext uri="{BB962C8B-B14F-4D97-AF65-F5344CB8AC3E}">
        <p14:creationId xmlns:p14="http://schemas.microsoft.com/office/powerpoint/2010/main" val="418706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HVTN Redesign 2022">
      <a:dk1>
        <a:srgbClr val="000000"/>
      </a:dk1>
      <a:lt1>
        <a:srgbClr val="FFFFFF"/>
      </a:lt1>
      <a:dk2>
        <a:srgbClr val="0D4463"/>
      </a:dk2>
      <a:lt2>
        <a:srgbClr val="EAEAEA"/>
      </a:lt2>
      <a:accent1>
        <a:srgbClr val="135F8A"/>
      </a:accent1>
      <a:accent2>
        <a:srgbClr val="5AACDA"/>
      </a:accent2>
      <a:accent3>
        <a:srgbClr val="A0E483"/>
      </a:accent3>
      <a:accent4>
        <a:srgbClr val="7E7F7E"/>
      </a:accent4>
      <a:accent5>
        <a:srgbClr val="0FC0CB"/>
      </a:accent5>
      <a:accent6>
        <a:srgbClr val="BFBFBF"/>
      </a:accent6>
      <a:hlink>
        <a:srgbClr val="135F8A"/>
      </a:hlink>
      <a:folHlink>
        <a:srgbClr val="5AAC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chemeClr val="accent2"/>
          </a:solidFill>
        </a:ln>
      </a:spPr>
      <a:bodyPr rtlCol="0" anchor="ctr"/>
      <a:lstStyle>
        <a:defPPr algn="ctr">
          <a:defRPr sz="1200" b="1" dirty="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5"/>
        </a:lnRef>
        <a:fillRef idx="0">
          <a:schemeClr val="accent5"/>
        </a:fillRef>
        <a:effectRef idx="0">
          <a:schemeClr val="accent5"/>
        </a:effectRef>
        <a:fontRef idx="minor">
          <a:schemeClr val="tx1"/>
        </a:fontRef>
      </a:style>
    </a:lnDef>
  </a:objectDefaults>
  <a:extraClrSchemeLst/>
  <a:extLst>
    <a:ext uri="{05A4C25C-085E-4340-85A3-A5531E510DB2}">
      <thm15:themeFamily xmlns:thm15="http://schemas.microsoft.com/office/thememl/2012/main" name="hvtn-slide-template-April2022" id="{D7F6EFA1-E6CF-4565-96C0-87E8650EC8BC}" vid="{C808D030-2ED8-4D8D-B336-3EF4A70BD7D8}"/>
    </a:ext>
  </a:extLst>
</a:theme>
</file>

<file path=ppt/theme/theme2.xml><?xml version="1.0" encoding="utf-8"?>
<a:theme xmlns:a="http://schemas.openxmlformats.org/drawingml/2006/main" name="1_Office Theme">
  <a:themeElements>
    <a:clrScheme name="HVTN Redesign 2022">
      <a:dk1>
        <a:srgbClr val="000000"/>
      </a:dk1>
      <a:lt1>
        <a:srgbClr val="FFFFFF"/>
      </a:lt1>
      <a:dk2>
        <a:srgbClr val="0D4463"/>
      </a:dk2>
      <a:lt2>
        <a:srgbClr val="EAEAEA"/>
      </a:lt2>
      <a:accent1>
        <a:srgbClr val="135F8A"/>
      </a:accent1>
      <a:accent2>
        <a:srgbClr val="5AACDA"/>
      </a:accent2>
      <a:accent3>
        <a:srgbClr val="A0E483"/>
      </a:accent3>
      <a:accent4>
        <a:srgbClr val="7E7F7E"/>
      </a:accent4>
      <a:accent5>
        <a:srgbClr val="0FC0CB"/>
      </a:accent5>
      <a:accent6>
        <a:srgbClr val="BFBFBF"/>
      </a:accent6>
      <a:hlink>
        <a:srgbClr val="135F8A"/>
      </a:hlink>
      <a:folHlink>
        <a:srgbClr val="5AAC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28575"/>
      </a:spPr>
      <a:bodyPr rtlCol="0" anchor="ctr"/>
      <a:lstStyle>
        <a:defPPr algn="ctr">
          <a:defRPr/>
        </a:defPPr>
      </a:lstStyle>
      <a:style>
        <a:lnRef idx="2">
          <a:schemeClr val="accent5">
            <a:shade val="50000"/>
          </a:schemeClr>
        </a:lnRef>
        <a:fillRef idx="1">
          <a:schemeClr val="accent5"/>
        </a:fillRef>
        <a:effectRef idx="0">
          <a:schemeClr val="accent5"/>
        </a:effectRef>
        <a:fontRef idx="minor">
          <a:schemeClr val="lt1"/>
        </a:fontRef>
      </a:style>
    </a:spDef>
    <a:lnDef>
      <a:spPr/>
      <a:bodyPr/>
      <a:lstStyle/>
      <a:style>
        <a:lnRef idx="1">
          <a:schemeClr val="accent5"/>
        </a:lnRef>
        <a:fillRef idx="0">
          <a:schemeClr val="accent5"/>
        </a:fillRef>
        <a:effectRef idx="0">
          <a:schemeClr val="accent5"/>
        </a:effectRef>
        <a:fontRef idx="minor">
          <a:schemeClr val="tx1"/>
        </a:fontRef>
      </a:style>
    </a:lnDef>
  </a:objectDefaults>
  <a:extraClrSchemeLst/>
  <a:extLst>
    <a:ext uri="{05A4C25C-085E-4340-85A3-A5531E510DB2}">
      <thm15:themeFamily xmlns:thm15="http://schemas.microsoft.com/office/thememl/2012/main" name="hvtn-slide-template-April2022" id="{D7F6EFA1-E6CF-4565-96C0-87E8650EC8BC}" vid="{E02A4EB7-4F10-4102-9717-3AD4F7C258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C2FA235A54A7A4CB28A09C5D2D00092" ma:contentTypeVersion="6" ma:contentTypeDescription="Create a new document." ma:contentTypeScope="" ma:versionID="f3e5456376722b54c13ff0dbe84b3ea9">
  <xsd:schema xmlns:xsd="http://www.w3.org/2001/XMLSchema" xmlns:xs="http://www.w3.org/2001/XMLSchema" xmlns:p="http://schemas.microsoft.com/office/2006/metadata/properties" xmlns:ns2="26da7209-9bc6-48a5-aa62-e6dbb532916f" xmlns:ns3="cdb281d5-0ea8-4efc-9797-868707726306" targetNamespace="http://schemas.microsoft.com/office/2006/metadata/properties" ma:root="true" ma:fieldsID="c86e7728cb785e5652a567ff3d7c5524" ns2:_="" ns3:_="">
    <xsd:import namespace="26da7209-9bc6-48a5-aa62-e6dbb532916f"/>
    <xsd:import namespace="cdb281d5-0ea8-4efc-9797-8687077263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da7209-9bc6-48a5-aa62-e6dbb53291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b281d5-0ea8-4efc-9797-8687077263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16F0B1-3D7B-4A8B-AD5C-236737BB8A9A}">
  <ds:schemaRefs>
    <ds:schemaRef ds:uri="http://schemas.microsoft.com/sharepoint/v3/contenttype/forms"/>
  </ds:schemaRefs>
</ds:datastoreItem>
</file>

<file path=customXml/itemProps2.xml><?xml version="1.0" encoding="utf-8"?>
<ds:datastoreItem xmlns:ds="http://schemas.openxmlformats.org/officeDocument/2006/customXml" ds:itemID="{F98F1CD5-AC44-4481-8111-27FBCCBE49D7}">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26da7209-9bc6-48a5-aa62-e6dbb532916f"/>
    <ds:schemaRef ds:uri="cdb281d5-0ea8-4efc-9797-868707726306"/>
    <ds:schemaRef ds:uri="http://schemas.microsoft.com/office/2006/documentManagement/types"/>
    <ds:schemaRef ds:uri="http://www.w3.org/XML/1998/namespace"/>
    <ds:schemaRef ds:uri="http://purl.org/dc/terms/"/>
  </ds:schemaRefs>
</ds:datastoreItem>
</file>

<file path=customXml/itemProps3.xml><?xml version="1.0" encoding="utf-8"?>
<ds:datastoreItem xmlns:ds="http://schemas.openxmlformats.org/officeDocument/2006/customXml" ds:itemID="{78A6FC22-E2E9-472E-87F5-BB4903B41A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da7209-9bc6-48a5-aa62-e6dbb532916f"/>
    <ds:schemaRef ds:uri="cdb281d5-0ea8-4efc-9797-8687077263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hvtn-slide-template-April2022</Template>
  <TotalTime>1012</TotalTime>
  <Words>5155</Words>
  <Application>Microsoft Office PowerPoint</Application>
  <PresentationFormat>Widescreen</PresentationFormat>
  <Paragraphs>473</Paragraphs>
  <Slides>38</Slides>
  <Notes>33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Arial</vt:lpstr>
      <vt:lpstr>AvenirLTStd-Book</vt:lpstr>
      <vt:lpstr>Calibri</vt:lpstr>
      <vt:lpstr>Franklin Gothic Book</vt:lpstr>
      <vt:lpstr>Franklin Gothic Demi</vt:lpstr>
      <vt:lpstr>Franklin Gothic Medium</vt:lpstr>
      <vt:lpstr>Lato Light</vt:lpstr>
      <vt:lpstr>Verdana</vt:lpstr>
      <vt:lpstr>Wingdings</vt:lpstr>
      <vt:lpstr>Office Theme</vt:lpstr>
      <vt:lpstr>1_Office Theme</vt:lpstr>
      <vt:lpstr>An Introduction to HIV Vaccines</vt:lpstr>
      <vt:lpstr>The impact of HIV</vt:lpstr>
      <vt:lpstr>Approaches to HIV prevention</vt:lpstr>
      <vt:lpstr>The HIV prevention spectrum</vt:lpstr>
      <vt:lpstr>Preventive vaccines</vt:lpstr>
      <vt:lpstr>How does a vaccine work?</vt:lpstr>
      <vt:lpstr>How does a vaccine work?</vt:lpstr>
      <vt:lpstr>VACCINES EXPLAINED</vt:lpstr>
      <vt:lpstr>Vaccines explained</vt:lpstr>
      <vt:lpstr>Vaccine research in perspective</vt:lpstr>
      <vt:lpstr>The impact of vaccines in the United States</vt:lpstr>
      <vt:lpstr>HIV vaccines are more challenging</vt:lpstr>
      <vt:lpstr>Does a licensed HIV vaccine exist?</vt:lpstr>
      <vt:lpstr>What might a preventive HIV Vaccine Do?</vt:lpstr>
      <vt:lpstr>STAGES OF VACCINE DEVELOPMENT</vt:lpstr>
      <vt:lpstr>Stages of vaccine development</vt:lpstr>
      <vt:lpstr>Ideas</vt:lpstr>
      <vt:lpstr>Labs</vt:lpstr>
      <vt:lpstr>Animals</vt:lpstr>
      <vt:lpstr>People</vt:lpstr>
      <vt:lpstr>VACCINE TRIAL PROCESS</vt:lpstr>
      <vt:lpstr>Vaccine trial process</vt:lpstr>
      <vt:lpstr>Clinical trials of preventive HIV vaccines will require more people!</vt:lpstr>
      <vt:lpstr>Comparing COVID-19 and Traditional Vaccine Timelines</vt:lpstr>
      <vt:lpstr>ALL participants receive the best risk reduction education available</vt:lpstr>
      <vt:lpstr>Who participates in a trial?</vt:lpstr>
      <vt:lpstr>Diverse participants</vt:lpstr>
      <vt:lpstr>How are my rights protected, and who makes sure I am safe?</vt:lpstr>
      <vt:lpstr>Research Safety</vt:lpstr>
      <vt:lpstr>Common misconceptions</vt:lpstr>
      <vt:lpstr>What can you do?</vt:lpstr>
      <vt:lpstr>Strategies: advocate for comprehensive programs</vt:lpstr>
      <vt:lpstr>Working together for a future without HIV</vt:lpstr>
      <vt:lpstr>Thank You!</vt:lpstr>
      <vt:lpstr>PowerPoint Presentation</vt:lpstr>
      <vt:lpstr>HIV viral structure</vt:lpstr>
      <vt:lpstr>HIV western blot</vt:lpstr>
      <vt:lpstr>HIV vaccine designs and pieces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 MAX 2 LINES</dc:title>
  <dc:creator>Broder MHS, Gail B</dc:creator>
  <cp:lastModifiedBy>Broder MHS, Gail B</cp:lastModifiedBy>
  <cp:revision>5</cp:revision>
  <dcterms:created xsi:type="dcterms:W3CDTF">2022-05-11T18:57:05Z</dcterms:created>
  <dcterms:modified xsi:type="dcterms:W3CDTF">2022-08-15T22:42:01Z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0x0101008C2FA235A54A7A4CB28A09C5D2D00092</vt:lpwstr>
  </property>
</Properties>
</file>