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omments/modernComment_10D_CA888AED.xml" ContentType="application/vnd.ms-powerpoint.comment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omments/modernComment_113_ACE04D2C.xml" ContentType="application/vnd.ms-powerpoint.comment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8" r:id="rId4"/>
    <p:sldMasterId id="2147483766" r:id="rId5"/>
    <p:sldMasterId id="2147483781" r:id="rId6"/>
  </p:sldMasterIdLst>
  <p:notesMasterIdLst>
    <p:notesMasterId r:id="rId24"/>
  </p:notesMasterIdLst>
  <p:sldIdLst>
    <p:sldId id="5376" r:id="rId7"/>
    <p:sldId id="283" r:id="rId8"/>
    <p:sldId id="5383" r:id="rId9"/>
    <p:sldId id="5384" r:id="rId10"/>
    <p:sldId id="5385" r:id="rId11"/>
    <p:sldId id="5386" r:id="rId12"/>
    <p:sldId id="266" r:id="rId13"/>
    <p:sldId id="5382" r:id="rId14"/>
    <p:sldId id="268" r:id="rId15"/>
    <p:sldId id="269" r:id="rId16"/>
    <p:sldId id="5381" r:id="rId17"/>
    <p:sldId id="5380" r:id="rId18"/>
    <p:sldId id="275" r:id="rId19"/>
    <p:sldId id="5377" r:id="rId20"/>
    <p:sldId id="5378" r:id="rId21"/>
    <p:sldId id="281" r:id="rId22"/>
    <p:sldId id="5379" r:id="rId23"/>
  </p:sldIdLst>
  <p:sldSz cx="9144000" cy="6858000" type="screen4x3"/>
  <p:notesSz cx="6858000" cy="9144000"/>
  <p:defaultTextStyle>
    <a:defPPr>
      <a:defRPr lang="bg-BG"/>
    </a:defPPr>
    <a:lvl1pPr algn="l" rtl="0" fontAlgn="base">
      <a:spcBef>
        <a:spcPct val="0"/>
      </a:spcBef>
      <a:spcAft>
        <a:spcPct val="0"/>
      </a:spcAft>
      <a:defRPr kern="1200">
        <a:solidFill>
          <a:schemeClr val="tx1"/>
        </a:solidFill>
        <a:latin typeface="Franklin Gothic Book" pitchFamily="34" charset="0"/>
        <a:ea typeface="+mn-ea"/>
        <a:cs typeface="Arial" charset="0"/>
      </a:defRPr>
    </a:lvl1pPr>
    <a:lvl2pPr marL="457200" algn="l" rtl="0" fontAlgn="base">
      <a:spcBef>
        <a:spcPct val="0"/>
      </a:spcBef>
      <a:spcAft>
        <a:spcPct val="0"/>
      </a:spcAft>
      <a:defRPr kern="1200">
        <a:solidFill>
          <a:schemeClr val="tx1"/>
        </a:solidFill>
        <a:latin typeface="Franklin Gothic Book" pitchFamily="34" charset="0"/>
        <a:ea typeface="+mn-ea"/>
        <a:cs typeface="Arial" charset="0"/>
      </a:defRPr>
    </a:lvl2pPr>
    <a:lvl3pPr marL="914400" algn="l" rtl="0" fontAlgn="base">
      <a:spcBef>
        <a:spcPct val="0"/>
      </a:spcBef>
      <a:spcAft>
        <a:spcPct val="0"/>
      </a:spcAft>
      <a:defRPr kern="1200">
        <a:solidFill>
          <a:schemeClr val="tx1"/>
        </a:solidFill>
        <a:latin typeface="Franklin Gothic Book" pitchFamily="34" charset="0"/>
        <a:ea typeface="+mn-ea"/>
        <a:cs typeface="Arial" charset="0"/>
      </a:defRPr>
    </a:lvl3pPr>
    <a:lvl4pPr marL="1371600" algn="l" rtl="0" fontAlgn="base">
      <a:spcBef>
        <a:spcPct val="0"/>
      </a:spcBef>
      <a:spcAft>
        <a:spcPct val="0"/>
      </a:spcAft>
      <a:defRPr kern="1200">
        <a:solidFill>
          <a:schemeClr val="tx1"/>
        </a:solidFill>
        <a:latin typeface="Franklin Gothic Book" pitchFamily="34" charset="0"/>
        <a:ea typeface="+mn-ea"/>
        <a:cs typeface="Arial" charset="0"/>
      </a:defRPr>
    </a:lvl4pPr>
    <a:lvl5pPr marL="1828800" algn="l" rtl="0" fontAlgn="base">
      <a:spcBef>
        <a:spcPct val="0"/>
      </a:spcBef>
      <a:spcAft>
        <a:spcPct val="0"/>
      </a:spcAft>
      <a:defRPr kern="1200">
        <a:solidFill>
          <a:schemeClr val="tx1"/>
        </a:solidFill>
        <a:latin typeface="Franklin Gothic Book" pitchFamily="34" charset="0"/>
        <a:ea typeface="+mn-ea"/>
        <a:cs typeface="Arial" charset="0"/>
      </a:defRPr>
    </a:lvl5pPr>
    <a:lvl6pPr marL="2286000" algn="l" defTabSz="914400" rtl="0" eaLnBrk="1" latinLnBrk="0" hangingPunct="1">
      <a:defRPr kern="1200">
        <a:solidFill>
          <a:schemeClr val="tx1"/>
        </a:solidFill>
        <a:latin typeface="Franklin Gothic Book" pitchFamily="34" charset="0"/>
        <a:ea typeface="+mn-ea"/>
        <a:cs typeface="Arial" charset="0"/>
      </a:defRPr>
    </a:lvl6pPr>
    <a:lvl7pPr marL="2743200" algn="l" defTabSz="914400" rtl="0" eaLnBrk="1" latinLnBrk="0" hangingPunct="1">
      <a:defRPr kern="1200">
        <a:solidFill>
          <a:schemeClr val="tx1"/>
        </a:solidFill>
        <a:latin typeface="Franklin Gothic Book" pitchFamily="34" charset="0"/>
        <a:ea typeface="+mn-ea"/>
        <a:cs typeface="Arial" charset="0"/>
      </a:defRPr>
    </a:lvl7pPr>
    <a:lvl8pPr marL="3200400" algn="l" defTabSz="914400" rtl="0" eaLnBrk="1" latinLnBrk="0" hangingPunct="1">
      <a:defRPr kern="1200">
        <a:solidFill>
          <a:schemeClr val="tx1"/>
        </a:solidFill>
        <a:latin typeface="Franklin Gothic Book" pitchFamily="34" charset="0"/>
        <a:ea typeface="+mn-ea"/>
        <a:cs typeface="Arial" charset="0"/>
      </a:defRPr>
    </a:lvl8pPr>
    <a:lvl9pPr marL="3657600" algn="l" defTabSz="914400" rtl="0" eaLnBrk="1" latinLnBrk="0" hangingPunct="1">
      <a:defRPr kern="1200">
        <a:solidFill>
          <a:schemeClr val="tx1"/>
        </a:solidFill>
        <a:latin typeface="Franklin Gothic Book"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3291430-8C08-A655-D1CA-DEC474BC36A0}" name="Segura, Patricia M" initials="SM" userId="S::psegura@fredhutch.org::9d2b7671-d17d-4bba-98cf-2b2b7d3274cc" providerId="AD"/>
  <p188:author id="{76CBE761-5C84-6815-46C2-330F1E7EB43E}" name="Idris, Leena" initials="IL" userId="S::lidris@fredhutch.org::9e541563-8322-4cac-a9ff-2224d3d3def6" providerId="AD"/>
  <p188:author id="{70BFEA6E-7C58-2F94-5D43-23412020DF01}" name="Corbelli, Giulio M" initials="CM" userId="S::gcorbell@fredhutch.org::1899a9b0-9d0a-4b12-9214-2a1032ec20fd" providerId="AD"/>
  <p188:author id="{9BFE3290-723A-F8A3-1EB2-48F30FC1BE38}" name="Baepanye, Kagisho" initials="BK" userId="S::kbaepanye@fredhutch.org::ed958ef9-f4fb-4c9e-85c8-0676c55c495c" providerId="AD"/>
  <p188:author id="{4EC11CC2-0863-A38D-2C63-CACC639FFC01}" name="Malefo, Matshidiso" initials="MM" userId="S::mmalefo@fredhutch.org::389f7597-cd44-4ec3-a662-369cbef279f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9F87"/>
    <a:srgbClr val="DC3B0F"/>
    <a:srgbClr val="F2F0E6"/>
    <a:srgbClr val="BADDE8"/>
    <a:srgbClr val="8EC8DA"/>
    <a:srgbClr val="3589A5"/>
    <a:srgbClr val="EF6D49"/>
    <a:srgbClr val="758E9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429" autoAdjust="0"/>
    <p:restoredTop sz="82996" autoAdjust="0"/>
  </p:normalViewPr>
  <p:slideViewPr>
    <p:cSldViewPr>
      <p:cViewPr varScale="1">
        <p:scale>
          <a:sx n="55" d="100"/>
          <a:sy n="55" d="100"/>
        </p:scale>
        <p:origin x="908" y="44"/>
      </p:cViewPr>
      <p:guideLst>
        <p:guide orient="horz" pos="2160"/>
        <p:guide pos="2880"/>
      </p:guideLst>
    </p:cSldViewPr>
  </p:slideViewPr>
  <p:notesTextViewPr>
    <p:cViewPr>
      <p:scale>
        <a:sx n="1" d="1"/>
        <a:sy n="1" d="1"/>
      </p:scale>
      <p:origin x="0" y="-1376"/>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theme" Target="theme/theme1.xml"/></Relationships>
</file>

<file path=ppt/comments/modernComment_10D_CA888AED.xml><?xml version="1.0" encoding="utf-8"?>
<p188:cmLst xmlns:a="http://schemas.openxmlformats.org/drawingml/2006/main" xmlns:r="http://schemas.openxmlformats.org/officeDocument/2006/relationships" xmlns:p188="http://schemas.microsoft.com/office/powerpoint/2018/8/main">
  <p188:cm id="{7AF8B9CE-195B-4867-966C-560746298092}" authorId="{9BFE3290-723A-F8A3-1EB2-48F30FC1BE38}" created="2021-11-09T10:51:00.948">
    <pc:sldMkLst xmlns:pc="http://schemas.microsoft.com/office/powerpoint/2013/main/command">
      <pc:docMk/>
      <pc:sldMk cId="3397946093" sldId="269"/>
    </pc:sldMkLst>
    <p188:txBody>
      <a:bodyPr/>
      <a:lstStyle/>
      <a:p>
        <a:r>
          <a:rPr lang="en-GB"/>
          <a:t>Needs updates with latest information eg COVID-19 Vaccines </a:t>
        </a:r>
      </a:p>
    </p188:txBody>
  </p188:cm>
</p188:cmLst>
</file>

<file path=ppt/comments/modernComment_113_ACE04D2C.xml><?xml version="1.0" encoding="utf-8"?>
<p188:cmLst xmlns:a="http://schemas.openxmlformats.org/drawingml/2006/main" xmlns:r="http://schemas.openxmlformats.org/officeDocument/2006/relationships" xmlns:p188="http://schemas.microsoft.com/office/powerpoint/2018/8/main">
  <p188:cm id="{24D1DC59-F76F-441A-B85E-8C0A01CF4971}" authorId="{70BFEA6E-7C58-2F94-5D43-23412020DF01}" created="2021-12-24T17:34:28.192">
    <pc:sldMkLst xmlns:pc="http://schemas.microsoft.com/office/powerpoint/2013/main/command">
      <pc:docMk/>
      <pc:sldMk cId="2900380972" sldId="275"/>
    </pc:sldMkLst>
    <p188:txBody>
      <a:bodyPr/>
      <a:lstStyle/>
      <a:p>
        <a:r>
          <a:rPr lang="en-US"/>
          <a:t>Need to be updated with the FDA approval of Apretude</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7200"/>
          </a:xfrm>
          <a:prstGeom prst="rect">
            <a:avLst/>
          </a:prstGeom>
        </p:spPr>
        <p:txBody>
          <a:bodyPr vert="horz" lIns="91431" tIns="45716" rIns="91431" bIns="45716" rtlCol="0"/>
          <a:lstStyle>
            <a:lvl1pPr algn="l" fontAlgn="auto">
              <a:spcBef>
                <a:spcPts val="0"/>
              </a:spcBef>
              <a:spcAft>
                <a:spcPts val="0"/>
              </a:spcAft>
              <a:defRPr sz="1200">
                <a:latin typeface="+mn-lt"/>
                <a:cs typeface="+mn-cs"/>
              </a:defRPr>
            </a:lvl1pPr>
          </a:lstStyle>
          <a:p>
            <a:pPr>
              <a:defRPr/>
            </a:pPr>
            <a:endParaRPr lang="bg-BG"/>
          </a:p>
        </p:txBody>
      </p:sp>
      <p:sp>
        <p:nvSpPr>
          <p:cNvPr id="3" name="Date Placeholder 2"/>
          <p:cNvSpPr>
            <a:spLocks noGrp="1"/>
          </p:cNvSpPr>
          <p:nvPr>
            <p:ph type="dt" idx="1"/>
          </p:nvPr>
        </p:nvSpPr>
        <p:spPr>
          <a:xfrm>
            <a:off x="3884613" y="1"/>
            <a:ext cx="2971800" cy="457200"/>
          </a:xfrm>
          <a:prstGeom prst="rect">
            <a:avLst/>
          </a:prstGeom>
        </p:spPr>
        <p:txBody>
          <a:bodyPr vert="horz" lIns="91431" tIns="45716" rIns="91431" bIns="45716" rtlCol="0"/>
          <a:lstStyle>
            <a:lvl1pPr algn="r" fontAlgn="auto">
              <a:spcBef>
                <a:spcPts val="0"/>
              </a:spcBef>
              <a:spcAft>
                <a:spcPts val="0"/>
              </a:spcAft>
              <a:defRPr sz="1200">
                <a:latin typeface="+mn-lt"/>
                <a:cs typeface="+mn-cs"/>
              </a:defRPr>
            </a:lvl1pPr>
          </a:lstStyle>
          <a:p>
            <a:pPr>
              <a:defRPr/>
            </a:pPr>
            <a:fld id="{E01A9A92-112E-47E5-96D2-0FE7EA5260BA}" type="datetimeFigureOut">
              <a:rPr lang="bg-BG"/>
              <a:pPr>
                <a:defRPr/>
              </a:pPr>
              <a:t>21.6.2022 г.</a:t>
            </a:fld>
            <a:endParaRPr lang="bg-BG"/>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31" tIns="45716" rIns="91431" bIns="45716" rtlCol="0" anchor="ctr"/>
          <a:lstStyle/>
          <a:p>
            <a:pPr lvl="0"/>
            <a:endParaRPr lang="bg-BG"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31" tIns="45716" rIns="91431" bIns="45716"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bg-BG" noProof="0"/>
          </a:p>
        </p:txBody>
      </p:sp>
      <p:sp>
        <p:nvSpPr>
          <p:cNvPr id="6" name="Footer Placeholder 5"/>
          <p:cNvSpPr>
            <a:spLocks noGrp="1"/>
          </p:cNvSpPr>
          <p:nvPr>
            <p:ph type="ftr" sz="quarter" idx="4"/>
          </p:nvPr>
        </p:nvSpPr>
        <p:spPr>
          <a:xfrm>
            <a:off x="0" y="8685214"/>
            <a:ext cx="2971800" cy="457200"/>
          </a:xfrm>
          <a:prstGeom prst="rect">
            <a:avLst/>
          </a:prstGeom>
        </p:spPr>
        <p:txBody>
          <a:bodyPr vert="horz" lIns="91431" tIns="45716" rIns="91431" bIns="45716" rtlCol="0" anchor="b"/>
          <a:lstStyle>
            <a:lvl1pPr algn="l" fontAlgn="auto">
              <a:spcBef>
                <a:spcPts val="0"/>
              </a:spcBef>
              <a:spcAft>
                <a:spcPts val="0"/>
              </a:spcAft>
              <a:defRPr sz="1200">
                <a:latin typeface="+mn-lt"/>
                <a:cs typeface="+mn-cs"/>
              </a:defRPr>
            </a:lvl1pPr>
          </a:lstStyle>
          <a:p>
            <a:pPr>
              <a:defRPr/>
            </a:pPr>
            <a:endParaRPr lang="bg-BG"/>
          </a:p>
        </p:txBody>
      </p:sp>
      <p:sp>
        <p:nvSpPr>
          <p:cNvPr id="7" name="Slide Number Placeholder 6"/>
          <p:cNvSpPr>
            <a:spLocks noGrp="1"/>
          </p:cNvSpPr>
          <p:nvPr>
            <p:ph type="sldNum" sz="quarter" idx="5"/>
          </p:nvPr>
        </p:nvSpPr>
        <p:spPr>
          <a:xfrm>
            <a:off x="3884613" y="8685214"/>
            <a:ext cx="2971800" cy="457200"/>
          </a:xfrm>
          <a:prstGeom prst="rect">
            <a:avLst/>
          </a:prstGeom>
        </p:spPr>
        <p:txBody>
          <a:bodyPr vert="horz" lIns="91431" tIns="45716" rIns="91431" bIns="45716" rtlCol="0" anchor="b"/>
          <a:lstStyle>
            <a:lvl1pPr algn="r" fontAlgn="auto">
              <a:spcBef>
                <a:spcPts val="0"/>
              </a:spcBef>
              <a:spcAft>
                <a:spcPts val="0"/>
              </a:spcAft>
              <a:defRPr sz="1200">
                <a:latin typeface="+mn-lt"/>
                <a:cs typeface="+mn-cs"/>
              </a:defRPr>
            </a:lvl1pPr>
          </a:lstStyle>
          <a:p>
            <a:pPr>
              <a:defRPr/>
            </a:pPr>
            <a:fld id="{C0825927-8CBE-42BF-B0A3-19BB525780CF}" type="slidenum">
              <a:rPr lang="bg-BG"/>
              <a:pPr>
                <a:defRPr/>
              </a:pPr>
              <a:t>‹#›</a:t>
            </a:fld>
            <a:endParaRPr lang="bg-BG"/>
          </a:p>
        </p:txBody>
      </p:sp>
    </p:spTree>
    <p:extLst>
      <p:ext uri="{BB962C8B-B14F-4D97-AF65-F5344CB8AC3E}">
        <p14:creationId xmlns:p14="http://schemas.microsoft.com/office/powerpoint/2010/main" val="183945109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who.int/news/item/26-01-2021-who-recommends-the-dapivirine-vaginal-ring-as-a-new-choice-for-hiv-prevention-for-women-at-substantial-risk-of-hiv-infection"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bing.com/images/search?view=detailV2&amp;ccid=niDGXgl5&amp;id=AE5F68044FA3CA9364ADF6F3AF90C346691ABF6A&amp;thid=OIP.niDGXgl5DcqeypcX-J72mQHaEQ&amp;mediaurl=https%3a%2f%2fwww.dermatologyadvisor.com%2fwp-content%2fuploads%2fsites%2f20%2f2021%2f01%2fCabenuva-Vocabria-combo_ViiV-.jpg&amp;cdnurl=https%3a%2f%2fth.bing.com%2fth%2fid%2fR.9e20c65e09790dca9eca9717f89ef699%3frik%3dar8aaUbDkK%252fz9g%26pid%3dImgRaw%26r%3d0&amp;exph=575&amp;expw=1000&amp;q=picture+of+cabotegravir&amp;simid=607992478395807798&amp;FORM=IRPRST&amp;ck=0D5F18FD6CF7429FCA28D383A13BAA6F&amp;selectedIndex=2&amp;ajaxhist=0&amp;ajaxserp=0"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avac.org/primer-long-acting-injectable-prep"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64D72D4-1801-4B12-BCDC-B2001A38D38F}" type="slidenum">
              <a:rPr lang="en-US"/>
              <a:pPr/>
              <a:t>2</a:t>
            </a:fld>
            <a:endParaRPr lang="en-US" dirty="0"/>
          </a:p>
        </p:txBody>
      </p:sp>
      <p:sp>
        <p:nvSpPr>
          <p:cNvPr id="760834" name="Rectangle 2"/>
          <p:cNvSpPr>
            <a:spLocks noGrp="1" noRot="1" noChangeAspect="1" noChangeArrowheads="1" noTextEdit="1"/>
          </p:cNvSpPr>
          <p:nvPr>
            <p:ph type="sldImg"/>
          </p:nvPr>
        </p:nvSpPr>
        <p:spPr>
          <a:ln/>
        </p:spPr>
      </p:sp>
      <p:sp>
        <p:nvSpPr>
          <p:cNvPr id="760835" name="Rectangle 3"/>
          <p:cNvSpPr>
            <a:spLocks noGrp="1" noChangeArrowheads="1"/>
          </p:cNvSpPr>
          <p:nvPr>
            <p:ph type="body" idx="1"/>
          </p:nvPr>
        </p:nvSpPr>
        <p:spPr/>
        <p:txBody>
          <a:bodyPr/>
          <a:lstStyle/>
          <a:p>
            <a:r>
              <a:rPr lang="en-US" dirty="0">
                <a:solidFill>
                  <a:schemeClr val="tx2"/>
                </a:solidFill>
              </a:rPr>
              <a:t>[note to presenter: use of introductory epidemiology slides are optional.</a:t>
            </a:r>
            <a:r>
              <a:rPr lang="en-US" baseline="0" dirty="0">
                <a:solidFill>
                  <a:schemeClr val="tx2"/>
                </a:solidFill>
              </a:rPr>
              <a:t> The UNAIDS slides are updated every year for World AIDS Day on December 1</a:t>
            </a:r>
            <a:r>
              <a:rPr lang="en-US" baseline="30000" dirty="0">
                <a:solidFill>
                  <a:schemeClr val="tx2"/>
                </a:solidFill>
              </a:rPr>
              <a:t>st</a:t>
            </a:r>
            <a:r>
              <a:rPr lang="en-US" baseline="0" dirty="0">
                <a:solidFill>
                  <a:schemeClr val="tx2"/>
                </a:solidFill>
              </a:rPr>
              <a:t>, and can be downloaded for free from http://www.unaids.org (use the search field and type in “epidemiology slides” to get the latest version).]</a:t>
            </a:r>
          </a:p>
          <a:p>
            <a:endParaRPr lang="en-US" dirty="0">
              <a:solidFill>
                <a:schemeClr val="tx2"/>
              </a:solidFill>
            </a:endParaRPr>
          </a:p>
          <a:p>
            <a:r>
              <a:rPr lang="en-US" dirty="0">
                <a:solidFill>
                  <a:schemeClr val="tx2"/>
                </a:solidFill>
              </a:rPr>
              <a:t>Advances in treating HIV and AIDS create a false impression that “AIDS is over” and that prevention is no longer critical. But as these slides show, the epidemic</a:t>
            </a:r>
            <a:r>
              <a:rPr lang="en-US" baseline="0" dirty="0">
                <a:solidFill>
                  <a:schemeClr val="tx2"/>
                </a:solidFill>
              </a:rPr>
              <a:t> is far from over. And increasingly, the face of the epidemic is younger and more likely to be female.</a:t>
            </a:r>
            <a:endParaRPr lang="en-US" dirty="0">
              <a:solidFill>
                <a:schemeClr val="tx2"/>
              </a:solidFill>
            </a:endParaRPr>
          </a:p>
          <a:p>
            <a:endParaRPr lang="en-US" dirty="0">
              <a:solidFill>
                <a:schemeClr val="tx2"/>
              </a:solidFill>
            </a:endParaRPr>
          </a:p>
          <a:p>
            <a:r>
              <a:rPr lang="en-US" dirty="0">
                <a:cs typeface="Arial" charset="0"/>
              </a:rPr>
              <a:t>In fact, the top health and science experts agree safe and effective vaccines are the best hope for controlling the AIDS pandemic in the long term. Other than clean</a:t>
            </a:r>
            <a:r>
              <a:rPr lang="en-US" baseline="0" dirty="0">
                <a:cs typeface="Arial" charset="0"/>
              </a:rPr>
              <a:t> water, vaccines have historically been the most effective method of stopping an infectious disease. </a:t>
            </a:r>
          </a:p>
          <a:p>
            <a:endParaRPr lang="en-US" baseline="0" dirty="0">
              <a:cs typeface="Arial" charset="0"/>
            </a:endParaRPr>
          </a:p>
          <a:p>
            <a:r>
              <a:rPr lang="en-US" baseline="0" dirty="0">
                <a:cs typeface="Arial" charset="0"/>
              </a:rPr>
              <a:t>But until we have a safe and effective vaccine, it is also important to think about prevention tools that can be used now, in the short term. </a:t>
            </a:r>
            <a:r>
              <a:rPr lang="en-US" dirty="0">
                <a:cs typeface="Arial" charset="0"/>
              </a:rPr>
              <a:t> </a:t>
            </a:r>
          </a:p>
        </p:txBody>
      </p:sp>
    </p:spTree>
    <p:extLst>
      <p:ext uri="{BB962C8B-B14F-4D97-AF65-F5344CB8AC3E}">
        <p14:creationId xmlns:p14="http://schemas.microsoft.com/office/powerpoint/2010/main" val="31223300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Microbicides are products typically made with the same drugs that are used for HIV treatment</a:t>
            </a:r>
            <a:r>
              <a:rPr lang="en-GB" dirty="0"/>
              <a:t>. The products are designed to be used in the vagina or in the rectum, making them a prevention method that could be used by both men and women. One big advantages to a microbicide is that they are invisible to your sexual partner, meaning that an individual can decide if they want to use the product without needing to inform their sexual partner.</a:t>
            </a:r>
          </a:p>
          <a:p>
            <a:r>
              <a:rPr lang="en-GB" dirty="0"/>
              <a:t>Different formulations are being studied. Most trials to date have used an applicator like the photo on the left, which works similarly to inserting a tampon or suppository. Once a product is found to be effective, there will likely be follow-up studies to look at other delivery methods such as vaginal rings (like the ones used for birth control – insert once a month, product dispenses over time) or films, much like the dissolving breath freshener strips, that melt in a warm, moist environment. These other delivery methods could make the microbicide easier to use, and even more invisible to others. </a:t>
            </a:r>
          </a:p>
          <a:p>
            <a:endParaRPr lang="en-GB" dirty="0"/>
          </a:p>
          <a:p>
            <a:r>
              <a:rPr lang="en-GB" dirty="0"/>
              <a:t>Recently </a:t>
            </a:r>
            <a:r>
              <a:rPr lang="en-ZA" b="0" i="0" dirty="0">
                <a:solidFill>
                  <a:srgbClr val="00374D"/>
                </a:solidFill>
                <a:effectLst/>
                <a:latin typeface="Lato" panose="020F0502020204030203" pitchFamily="34" charset="0"/>
              </a:rPr>
              <a:t>in an initial announcement in January 2021 where the </a:t>
            </a:r>
            <a:r>
              <a:rPr lang="en-ZA" b="0" i="0" u="none" strike="noStrike" dirty="0">
                <a:solidFill>
                  <a:srgbClr val="F94F25"/>
                </a:solidFill>
                <a:effectLst/>
                <a:latin typeface="Lato" panose="020F0502020204030203" pitchFamily="34" charset="0"/>
                <a:hlinkClick r:id="rId3"/>
              </a:rPr>
              <a:t>World Health Organization (WHO) recommended</a:t>
            </a:r>
            <a:r>
              <a:rPr lang="en-ZA" b="0" i="0" dirty="0">
                <a:solidFill>
                  <a:srgbClr val="00374D"/>
                </a:solidFill>
                <a:effectLst/>
                <a:latin typeface="Lato" panose="020F0502020204030203" pitchFamily="34" charset="0"/>
              </a:rPr>
              <a:t> the </a:t>
            </a:r>
            <a:r>
              <a:rPr lang="en-ZA" b="0" i="0" dirty="0" err="1">
                <a:solidFill>
                  <a:srgbClr val="00374D"/>
                </a:solidFill>
                <a:effectLst/>
                <a:latin typeface="Lato" panose="020F0502020204030203" pitchFamily="34" charset="0"/>
              </a:rPr>
              <a:t>dapivirine</a:t>
            </a:r>
            <a:r>
              <a:rPr lang="en-ZA" b="0" i="0" dirty="0">
                <a:solidFill>
                  <a:srgbClr val="00374D"/>
                </a:solidFill>
                <a:effectLst/>
                <a:latin typeface="Lato" panose="020F0502020204030203" pitchFamily="34" charset="0"/>
              </a:rPr>
              <a:t> vaginal ring as an additional HIV prevention option for women at substantial risk for acquiring HIV. The </a:t>
            </a:r>
            <a:r>
              <a:rPr lang="en-ZA" b="0" i="0" dirty="0" err="1">
                <a:solidFill>
                  <a:srgbClr val="00374D"/>
                </a:solidFill>
                <a:effectLst/>
                <a:latin typeface="Lato" panose="020F0502020204030203" pitchFamily="34" charset="0"/>
              </a:rPr>
              <a:t>Dapivirine</a:t>
            </a:r>
            <a:r>
              <a:rPr lang="en-ZA" b="0" i="0" dirty="0">
                <a:solidFill>
                  <a:srgbClr val="00374D"/>
                </a:solidFill>
                <a:effectLst/>
                <a:latin typeface="Lato" panose="020F0502020204030203" pitchFamily="34" charset="0"/>
              </a:rPr>
              <a:t> Vaginal Ring has been approved in some African Countries and is currently under review by several others.</a:t>
            </a:r>
            <a:endParaRPr lang="en-GB" dirty="0"/>
          </a:p>
          <a:p>
            <a:endParaRPr lang="en-GB" dirty="0"/>
          </a:p>
          <a:p>
            <a:r>
              <a:rPr lang="en-GB" dirty="0"/>
              <a:t>[Note for the presenter: if you are able to bring some Listerine breath strips with you as a demonstration, it really helps! </a:t>
            </a:r>
          </a:p>
          <a:p>
            <a:r>
              <a:rPr lang="en-GB" dirty="0"/>
              <a:t>Microbicides could be designed in a number of ways. One way is to use a cream or gel that creates a barrier, so that HIV can not reach your mucosal tissue to be able to infect it. Another strategy is to include anti-retroviral therapy medications in the formulation, which could help to kill or disable HIV, making infection less likely to happen. It is also possible that a vaginal microbicide could be made with or without a contraceptive, making it possible to prevent pregnancy as well as HIV, or enabling a woman to become pregnant even if she has an HIV-positive partner. A variety of strategies are being studied.</a:t>
            </a:r>
          </a:p>
          <a:p>
            <a:endParaRPr lang="en-ZA" dirty="0"/>
          </a:p>
        </p:txBody>
      </p:sp>
      <p:sp>
        <p:nvSpPr>
          <p:cNvPr id="4" name="Slide Number Placeholder 3"/>
          <p:cNvSpPr>
            <a:spLocks noGrp="1"/>
          </p:cNvSpPr>
          <p:nvPr>
            <p:ph type="sldNum" sz="quarter" idx="5"/>
          </p:nvPr>
        </p:nvSpPr>
        <p:spPr/>
        <p:txBody>
          <a:bodyPr/>
          <a:lstStyle/>
          <a:p>
            <a:pPr>
              <a:defRPr/>
            </a:pPr>
            <a:fld id="{C0825927-8CBE-42BF-B0A3-19BB525780CF}" type="slidenum">
              <a:rPr lang="bg-BG" smtClean="0"/>
              <a:pPr>
                <a:defRPr/>
              </a:pPr>
              <a:t>11</a:t>
            </a:fld>
            <a:endParaRPr lang="bg-BG"/>
          </a:p>
        </p:txBody>
      </p:sp>
    </p:spTree>
    <p:extLst>
      <p:ext uri="{BB962C8B-B14F-4D97-AF65-F5344CB8AC3E}">
        <p14:creationId xmlns:p14="http://schemas.microsoft.com/office/powerpoint/2010/main" val="6941958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Phase 3 clinical trials on the ring were conducted in Malawi, SA, Uganda and Zimbabwe – which is the ASPIRE and Ring Study conducted in parallel, randomized a total of 4500 HIV negative women (ages 18-49) to a placebo ring or the </a:t>
            </a:r>
            <a:r>
              <a:rPr lang="en-US" dirty="0" err="1"/>
              <a:t>dapivirine</a:t>
            </a:r>
            <a:r>
              <a:rPr lang="en-US" dirty="0"/>
              <a:t> ring. These studies found a 27% risk reduction in ASPIRE and 35% in the Ring Study. Adherence to the product was about 80% in these studies and no safety concerns were seen with risk use. Following the Phase III studies, the Open Label Studies, DREAM and HOPE enrolled a total of 2400 HIV negative former phase III trial participants and all were offered the </a:t>
            </a:r>
            <a:r>
              <a:rPr lang="en-US" dirty="0" err="1"/>
              <a:t>dapivirine</a:t>
            </a:r>
            <a:r>
              <a:rPr lang="en-US" dirty="0"/>
              <a:t> ring. These studies showed an increase in risk reduced with the Hope Study reporting 39% risk reduction and DREAM study, a 62% risk reduction. These studies had a similar safety profile as phase III studies. Adherence to the product was over 90% in these studies suggesting that women who knew they were using an active product were more likely to use it. This shows that with increased adherence in the OLE studies there is a potential for higher risk reduction. </a:t>
            </a:r>
          </a:p>
          <a:p>
            <a:endParaRPr lang="en-ZA" dirty="0"/>
          </a:p>
        </p:txBody>
      </p:sp>
      <p:sp>
        <p:nvSpPr>
          <p:cNvPr id="4" name="Slide Number Placeholder 3"/>
          <p:cNvSpPr>
            <a:spLocks noGrp="1"/>
          </p:cNvSpPr>
          <p:nvPr>
            <p:ph type="sldNum" sz="quarter" idx="5"/>
          </p:nvPr>
        </p:nvSpPr>
        <p:spPr/>
        <p:txBody>
          <a:bodyPr/>
          <a:lstStyle/>
          <a:p>
            <a:pPr>
              <a:defRPr/>
            </a:pPr>
            <a:fld id="{C0825927-8CBE-42BF-B0A3-19BB525780CF}" type="slidenum">
              <a:rPr lang="bg-BG" smtClean="0"/>
              <a:pPr>
                <a:defRPr/>
              </a:pPr>
              <a:t>12</a:t>
            </a:fld>
            <a:endParaRPr lang="bg-BG"/>
          </a:p>
        </p:txBody>
      </p:sp>
    </p:spTree>
    <p:extLst>
      <p:ext uri="{BB962C8B-B14F-4D97-AF65-F5344CB8AC3E}">
        <p14:creationId xmlns:p14="http://schemas.microsoft.com/office/powerpoint/2010/main" val="3839580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next new</a:t>
            </a:r>
            <a:r>
              <a:rPr lang="en-US" baseline="0" dirty="0"/>
              <a:t> biomedical prevention method is known as PrEP, which stands for Pre-Exposure Prophylaxis. This idea is already in use with malaria- the same drugs that are used to treat malaria can be taken preventively. </a:t>
            </a:r>
          </a:p>
          <a:p>
            <a:endParaRPr lang="en-US" baseline="0" dirty="0"/>
          </a:p>
          <a:p>
            <a:r>
              <a:rPr lang="en-US" baseline="0" dirty="0"/>
              <a:t>Similarly, the idea of PrEP for HIV is for a healthy person to take anti-retroviral medication every day as a way to prevent HIV infection. So far, the US Food and Drug Administration has approved one pill, sold by the name Truvada and the injectable named Cabotegravir for this purpose. Truvada contains 2 anti-retroviral medicines in one tablet [tenofovir (TDF) and </a:t>
            </a:r>
            <a:r>
              <a:rPr lang="en-US" baseline="0" dirty="0" err="1"/>
              <a:t>emtracitibine</a:t>
            </a:r>
            <a:r>
              <a:rPr lang="en-US" baseline="0" dirty="0"/>
              <a:t> (FTC)]. </a:t>
            </a:r>
            <a:r>
              <a:rPr lang="en-ZA" baseline="0" dirty="0"/>
              <a:t>Cabotegravir is given first as two initiation injections administered one month apart, and then every two months thereafter. Patients can either start their treatment with </a:t>
            </a:r>
            <a:r>
              <a:rPr lang="en-ZA" baseline="0" dirty="0" err="1"/>
              <a:t>Apretude</a:t>
            </a:r>
            <a:r>
              <a:rPr lang="en-ZA" baseline="0" dirty="0"/>
              <a:t> or take oral cabotegravir (</a:t>
            </a:r>
            <a:r>
              <a:rPr lang="en-ZA" baseline="0" dirty="0" err="1"/>
              <a:t>Vocabria</a:t>
            </a:r>
            <a:r>
              <a:rPr lang="en-ZA" baseline="0" dirty="0"/>
              <a:t>) for four weeks to assess how well they tolerate the drug. </a:t>
            </a:r>
            <a:endParaRPr lang="en-US" baseline="0" dirty="0"/>
          </a:p>
          <a:p>
            <a:endParaRPr lang="en-US" baseline="0" dirty="0"/>
          </a:p>
          <a:p>
            <a:r>
              <a:rPr lang="en-US" baseline="0" dirty="0"/>
              <a:t>It is important to note that use of PrEP requires that a person be seeing their doctor regularly, about once every 3 months. People must have regular HIV testing to confirm that they remain uninfected, because if they did become infected, taking Truvada (which only contains 2 drugs) or Cabotegravir would not be sufficient for treating their HIV infection (treatment regimens include 3 drugs). There are also some side effects associated with taking Truvada and Cabotegravir, and it is important that people get the additional kinds of tests and follow-up with their doctor.</a:t>
            </a:r>
          </a:p>
          <a:p>
            <a:endParaRPr lang="en-US" baseline="0" dirty="0"/>
          </a:p>
          <a:p>
            <a:r>
              <a:rPr lang="en-ZA" dirty="0">
                <a:hlinkClick r:id="rId3"/>
              </a:rPr>
              <a:t>picture of cabotegravir - Bing images</a:t>
            </a:r>
            <a:endParaRPr lang="en-US" dirty="0"/>
          </a:p>
        </p:txBody>
      </p:sp>
      <p:sp>
        <p:nvSpPr>
          <p:cNvPr id="4" name="Slide Number Placeholder 3"/>
          <p:cNvSpPr>
            <a:spLocks noGrp="1"/>
          </p:cNvSpPr>
          <p:nvPr>
            <p:ph type="sldNum" sz="quarter" idx="10"/>
          </p:nvPr>
        </p:nvSpPr>
        <p:spPr/>
        <p:txBody>
          <a:bodyPr/>
          <a:lstStyle/>
          <a:p>
            <a:fld id="{448853D7-8D7C-4AE6-A22B-0DCC3E40C6A1}" type="slidenum">
              <a:rPr lang="en-US" smtClean="0"/>
              <a:pPr/>
              <a:t>13</a:t>
            </a:fld>
            <a:endParaRPr lang="en-US"/>
          </a:p>
        </p:txBody>
      </p:sp>
    </p:spTree>
    <p:extLst>
      <p:ext uri="{BB962C8B-B14F-4D97-AF65-F5344CB8AC3E}">
        <p14:creationId xmlns:p14="http://schemas.microsoft.com/office/powerpoint/2010/main" val="22183346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ZA" b="1" i="0" dirty="0">
                <a:solidFill>
                  <a:srgbClr val="2C2C2C"/>
                </a:solidFill>
                <a:effectLst/>
                <a:latin typeface="Source Sans Pro" panose="020B0604020202020204" pitchFamily="34" charset="0"/>
              </a:rPr>
              <a:t>Treatment as Prevention</a:t>
            </a:r>
            <a:r>
              <a:rPr lang="en-ZA" b="0" i="0" dirty="0">
                <a:solidFill>
                  <a:srgbClr val="2C2C2C"/>
                </a:solidFill>
                <a:effectLst/>
                <a:latin typeface="Source Sans Pro" panose="020B0604020202020204" pitchFamily="34" charset="0"/>
              </a:rPr>
              <a:t> (</a:t>
            </a:r>
            <a:r>
              <a:rPr lang="en-ZA" b="0" i="0" dirty="0" err="1">
                <a:solidFill>
                  <a:srgbClr val="2C2C2C"/>
                </a:solidFill>
                <a:effectLst/>
                <a:latin typeface="Source Sans Pro" panose="020B0604020202020204" pitchFamily="34" charset="0"/>
              </a:rPr>
              <a:t>TasP</a:t>
            </a:r>
            <a:r>
              <a:rPr lang="en-ZA" b="0" i="0" dirty="0">
                <a:solidFill>
                  <a:srgbClr val="2C2C2C"/>
                </a:solidFill>
                <a:effectLst/>
                <a:latin typeface="Source Sans Pro" panose="020B0604020202020204" pitchFamily="34" charset="0"/>
              </a:rPr>
              <a:t>) refers to taking HIV medicine to prevent the sexual transmission of HIV. It is one of the most highly effective options for preventing HIV transmission.</a:t>
            </a:r>
          </a:p>
          <a:p>
            <a:pPr algn="l"/>
            <a:r>
              <a:rPr lang="en-ZA" b="0" i="0" dirty="0">
                <a:solidFill>
                  <a:srgbClr val="2C2C2C"/>
                </a:solidFill>
                <a:effectLst/>
                <a:latin typeface="Source Sans Pro" panose="020B0604020202020204" pitchFamily="34" charset="0"/>
              </a:rPr>
              <a:t>People with HIV who take HIV medicine (called antiretroviral therapy or ART) as prescribed and get and keep an undetectable viral load—a very low level of HIV in the blood—can </a:t>
            </a:r>
            <a:r>
              <a:rPr lang="en-ZA" b="1" i="0" dirty="0">
                <a:solidFill>
                  <a:srgbClr val="2C2C2C"/>
                </a:solidFill>
                <a:effectLst/>
                <a:latin typeface="Source Sans Pro" panose="020B0604020202020204" pitchFamily="34" charset="0"/>
              </a:rPr>
              <a:t>stay healthy</a:t>
            </a:r>
            <a:r>
              <a:rPr lang="en-ZA" b="0" i="0" dirty="0">
                <a:solidFill>
                  <a:srgbClr val="2C2C2C"/>
                </a:solidFill>
                <a:effectLst/>
                <a:latin typeface="Source Sans Pro" panose="020B0604020202020204" pitchFamily="34" charset="0"/>
              </a:rPr>
              <a:t> and have </a:t>
            </a:r>
            <a:r>
              <a:rPr lang="en-ZA" b="1" i="0" dirty="0">
                <a:solidFill>
                  <a:srgbClr val="2C2C2C"/>
                </a:solidFill>
                <a:effectLst/>
                <a:latin typeface="Source Sans Pro" panose="020B0604020202020204" pitchFamily="34" charset="0"/>
              </a:rPr>
              <a:t>effectively no risk of sexually transmitting HIV to their HIV-negative partners</a:t>
            </a:r>
            <a:r>
              <a:rPr lang="en-ZA" b="0" i="0" dirty="0">
                <a:solidFill>
                  <a:srgbClr val="2C2C2C"/>
                </a:solidFill>
                <a:effectLst/>
                <a:latin typeface="Source Sans Pro" panose="020B0604020202020204" pitchFamily="34" charset="0"/>
              </a:rPr>
              <a:t>. This is sometimes called undetectable = </a:t>
            </a:r>
            <a:r>
              <a:rPr lang="en-ZA" b="0" i="0" dirty="0" err="1">
                <a:solidFill>
                  <a:srgbClr val="2C2C2C"/>
                </a:solidFill>
                <a:effectLst/>
                <a:latin typeface="Source Sans Pro" panose="020B0604020202020204" pitchFamily="34" charset="0"/>
              </a:rPr>
              <a:t>untransmittable</a:t>
            </a:r>
            <a:r>
              <a:rPr lang="en-ZA" b="0" i="0" dirty="0">
                <a:solidFill>
                  <a:srgbClr val="2C2C2C"/>
                </a:solidFill>
                <a:effectLst/>
                <a:latin typeface="Source Sans Pro" panose="020B0604020202020204" pitchFamily="34" charset="0"/>
              </a:rPr>
              <a:t> (U=U).</a:t>
            </a:r>
          </a:p>
          <a:p>
            <a:pPr algn="l"/>
            <a:r>
              <a:rPr lang="en-ZA" b="0" i="0" dirty="0" err="1">
                <a:solidFill>
                  <a:srgbClr val="2C2C2C"/>
                </a:solidFill>
                <a:effectLst/>
                <a:latin typeface="Source Sans Pro" panose="020B0604020202020204" pitchFamily="34" charset="0"/>
              </a:rPr>
              <a:t>TasP</a:t>
            </a:r>
            <a:r>
              <a:rPr lang="en-ZA" b="0" i="0" dirty="0">
                <a:solidFill>
                  <a:srgbClr val="2C2C2C"/>
                </a:solidFill>
                <a:effectLst/>
                <a:latin typeface="Source Sans Pro" panose="020B0604020202020204" pitchFamily="34" charset="0"/>
              </a:rPr>
              <a:t> works when a person with HIV takes HIV medicine exactly as prescribed and has regular follow-up care, including routine viral load tests to ensure their viral load stays undetectable.</a:t>
            </a:r>
          </a:p>
          <a:p>
            <a:endParaRPr lang="en-ZA" dirty="0"/>
          </a:p>
        </p:txBody>
      </p:sp>
      <p:sp>
        <p:nvSpPr>
          <p:cNvPr id="4" name="Slide Number Placeholder 3"/>
          <p:cNvSpPr>
            <a:spLocks noGrp="1"/>
          </p:cNvSpPr>
          <p:nvPr>
            <p:ph type="sldNum" sz="quarter" idx="5"/>
          </p:nvPr>
        </p:nvSpPr>
        <p:spPr/>
        <p:txBody>
          <a:bodyPr/>
          <a:lstStyle/>
          <a:p>
            <a:pPr>
              <a:defRPr/>
            </a:pPr>
            <a:fld id="{C0825927-8CBE-42BF-B0A3-19BB525780CF}" type="slidenum">
              <a:rPr lang="bg-BG" smtClean="0"/>
              <a:pPr>
                <a:defRPr/>
              </a:pPr>
              <a:t>14</a:t>
            </a:fld>
            <a:endParaRPr lang="bg-BG"/>
          </a:p>
        </p:txBody>
      </p:sp>
    </p:spTree>
    <p:extLst>
      <p:ext uri="{BB962C8B-B14F-4D97-AF65-F5344CB8AC3E}">
        <p14:creationId xmlns:p14="http://schemas.microsoft.com/office/powerpoint/2010/main" val="8355550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all of these new biomedical HIV prevention options to consider and so many studies being done</a:t>
            </a:r>
            <a:r>
              <a:rPr lang="en-US" baseline="0" dirty="0"/>
              <a:t> to follow-up on these early results</a:t>
            </a:r>
            <a:r>
              <a:rPr lang="en-US" dirty="0"/>
              <a:t>, many people wonder how they can get involved, since joining a clinical trial might</a:t>
            </a:r>
            <a:r>
              <a:rPr lang="en-US" baseline="0" dirty="0"/>
              <a:t> not be the right choice for everyone</a:t>
            </a:r>
            <a:r>
              <a:rPr lang="en-US" dirty="0"/>
              <a:t>. We can all support these efforts</a:t>
            </a:r>
            <a:r>
              <a:rPr lang="en-US" baseline="0" dirty="0"/>
              <a:t> by helping to share information with people we know. That could mean conversations with our friends and family, with our religious communities, with our book club, or our neighbors! </a:t>
            </a:r>
          </a:p>
          <a:p>
            <a:endParaRPr lang="en-US" baseline="0" dirty="0"/>
          </a:p>
          <a:p>
            <a:r>
              <a:rPr lang="en-US" baseline="0" dirty="0"/>
              <a:t>We can also be active citizens of our communities, advocating with our elected officials at the local, state, and country levels. We need to help educate our elected officials and make them aware that HIV prevention is an issue we feel strongly about. We can ask them </a:t>
            </a:r>
            <a:r>
              <a:rPr lang="en-US" dirty="0"/>
              <a:t>to voice their support for comprehensive programs that include all of these components, and to ensure that budgets fund all</a:t>
            </a:r>
            <a:r>
              <a:rPr lang="en-US" baseline="0" dirty="0"/>
              <a:t> of these components </a:t>
            </a:r>
            <a:r>
              <a:rPr lang="en-US" dirty="0"/>
              <a:t>appropriately.</a:t>
            </a:r>
          </a:p>
          <a:p>
            <a:endParaRPr lang="en-ZA" dirty="0"/>
          </a:p>
        </p:txBody>
      </p:sp>
      <p:sp>
        <p:nvSpPr>
          <p:cNvPr id="4" name="Slide Number Placeholder 3"/>
          <p:cNvSpPr>
            <a:spLocks noGrp="1"/>
          </p:cNvSpPr>
          <p:nvPr>
            <p:ph type="sldNum" sz="quarter" idx="5"/>
          </p:nvPr>
        </p:nvSpPr>
        <p:spPr/>
        <p:txBody>
          <a:bodyPr/>
          <a:lstStyle/>
          <a:p>
            <a:pPr>
              <a:defRPr/>
            </a:pPr>
            <a:fld id="{C0825927-8CBE-42BF-B0A3-19BB525780CF}" type="slidenum">
              <a:rPr lang="bg-BG" smtClean="0"/>
              <a:pPr>
                <a:defRPr/>
              </a:pPr>
              <a:t>15</a:t>
            </a:fld>
            <a:endParaRPr lang="bg-BG"/>
          </a:p>
        </p:txBody>
      </p:sp>
    </p:spTree>
    <p:extLst>
      <p:ext uri="{BB962C8B-B14F-4D97-AF65-F5344CB8AC3E}">
        <p14:creationId xmlns:p14="http://schemas.microsoft.com/office/powerpoint/2010/main" val="8858868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Slide Image Placeholder 1"/>
          <p:cNvSpPr>
            <a:spLocks noGrp="1" noRot="1" noChangeAspect="1" noTextEdit="1"/>
          </p:cNvSpPr>
          <p:nvPr>
            <p:ph type="sldImg"/>
          </p:nvPr>
        </p:nvSpPr>
        <p:spPr>
          <a:ln/>
        </p:spPr>
      </p:sp>
      <p:sp>
        <p:nvSpPr>
          <p:cNvPr id="184323" name="Notes Placeholder 2"/>
          <p:cNvSpPr>
            <a:spLocks noGrp="1"/>
          </p:cNvSpPr>
          <p:nvPr>
            <p:ph type="body" idx="1"/>
          </p:nvPr>
        </p:nvSpPr>
        <p:spPr>
          <a:noFill/>
        </p:spPr>
        <p:txBody>
          <a:bodyPr/>
          <a:lstStyle/>
          <a:p>
            <a:r>
              <a:rPr lang="en-US" dirty="0"/>
              <a:t>Ultimately, we know that it is important</a:t>
            </a:r>
            <a:r>
              <a:rPr lang="en-US" baseline="0" dirty="0"/>
              <a:t> to having as many tools in our toolbox for preventing HIV as possible. We don’t necessarily know what the complete picture will look like, but until we do, we must continue to explore every new piece to see how it fits into the puzzle. It is possible that we will need to use some tools together in different combinations. </a:t>
            </a:r>
            <a:endParaRPr lang="en-US" dirty="0"/>
          </a:p>
        </p:txBody>
      </p:sp>
      <p:sp>
        <p:nvSpPr>
          <p:cNvPr id="184324" name="Slide Number Placeholder 3"/>
          <p:cNvSpPr>
            <a:spLocks noGrp="1"/>
          </p:cNvSpPr>
          <p:nvPr>
            <p:ph type="sldNum" sz="quarter" idx="5"/>
          </p:nvPr>
        </p:nvSpPr>
        <p:spPr>
          <a:noFill/>
          <a:ln>
            <a:miter lim="800000"/>
            <a:headEnd/>
            <a:tailEnd/>
          </a:ln>
        </p:spPr>
        <p:txBody>
          <a:bodyPr/>
          <a:lstStyle/>
          <a:p>
            <a:fld id="{188A4342-E209-4EF3-BE24-CF7F314810ED}" type="slidenum">
              <a:rPr lang="en-US" smtClean="0"/>
              <a:pPr/>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The road to ending the HIV/AIDS epidemic is still long, and there are some steep hills we have to climb. But the advances of the past few years have been numerous, and exciting! We have had proof of concept of a protective vaccine, proof of concept of a protective vaginal microbicide, and the approval of the first anti-retroviral pill that can be used by healthy people to prevent HIV, and all the other exciting advances mentioned here today. We need to stay focused and support each other as we continue to move forward on this journey!</a:t>
            </a:r>
            <a:endParaRPr lang="en-US" dirty="0"/>
          </a:p>
          <a:p>
            <a:endParaRPr lang="en-ZA" dirty="0"/>
          </a:p>
        </p:txBody>
      </p:sp>
      <p:sp>
        <p:nvSpPr>
          <p:cNvPr id="4" name="Slide Number Placeholder 3"/>
          <p:cNvSpPr>
            <a:spLocks noGrp="1"/>
          </p:cNvSpPr>
          <p:nvPr>
            <p:ph type="sldNum" sz="quarter" idx="5"/>
          </p:nvPr>
        </p:nvSpPr>
        <p:spPr/>
        <p:txBody>
          <a:bodyPr/>
          <a:lstStyle/>
          <a:p>
            <a:pPr>
              <a:defRPr/>
            </a:pPr>
            <a:fld id="{C0825927-8CBE-42BF-B0A3-19BB525780CF}" type="slidenum">
              <a:rPr lang="bg-BG" smtClean="0"/>
              <a:pPr>
                <a:defRPr/>
              </a:pPr>
              <a:t>17</a:t>
            </a:fld>
            <a:endParaRPr lang="bg-BG"/>
          </a:p>
        </p:txBody>
      </p:sp>
    </p:spTree>
    <p:extLst>
      <p:ext uri="{BB962C8B-B14F-4D97-AF65-F5344CB8AC3E}">
        <p14:creationId xmlns:p14="http://schemas.microsoft.com/office/powerpoint/2010/main" val="14678801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197">
              <a:defRPr/>
            </a:pPr>
            <a:r>
              <a:rPr lang="en-US" dirty="0"/>
              <a:t>So what prevention options do we have? Many. A vaccine is only one tool in a large prevention toolbox. Even when a vaccine is found, these other prevention strategies will continue to be important. For example, even if you get a vaccine against HIV, condoms will still help you to avoid syphilis, gonorrhea, and chlamydia!</a:t>
            </a:r>
          </a:p>
          <a:p>
            <a:pPr defTabSz="914197">
              <a:defRPr/>
            </a:pPr>
            <a:endParaRPr lang="en-US" dirty="0"/>
          </a:p>
          <a:p>
            <a:endParaRPr lang="en-ZA" dirty="0"/>
          </a:p>
        </p:txBody>
      </p:sp>
      <p:sp>
        <p:nvSpPr>
          <p:cNvPr id="4" name="Slide Number Placeholder 3"/>
          <p:cNvSpPr>
            <a:spLocks noGrp="1"/>
          </p:cNvSpPr>
          <p:nvPr>
            <p:ph type="sldNum" sz="quarter" idx="5"/>
          </p:nvPr>
        </p:nvSpPr>
        <p:spPr/>
        <p:txBody>
          <a:bodyPr/>
          <a:lstStyle/>
          <a:p>
            <a:pPr>
              <a:defRPr/>
            </a:pPr>
            <a:fld id="{C0825927-8CBE-42BF-B0A3-19BB525780CF}" type="slidenum">
              <a:rPr lang="bg-BG" smtClean="0"/>
              <a:pPr>
                <a:defRPr/>
              </a:pPr>
              <a:t>3</a:t>
            </a:fld>
            <a:endParaRPr lang="bg-BG"/>
          </a:p>
        </p:txBody>
      </p:sp>
    </p:spTree>
    <p:extLst>
      <p:ext uri="{BB962C8B-B14F-4D97-AF65-F5344CB8AC3E}">
        <p14:creationId xmlns:p14="http://schemas.microsoft.com/office/powerpoint/2010/main" val="18732645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197">
              <a:defRPr/>
            </a:pPr>
            <a:r>
              <a:rPr lang="en-US" dirty="0"/>
              <a:t>Let’s start with the medical HIV prevention tools.  They are: </a:t>
            </a:r>
          </a:p>
          <a:p>
            <a:pPr marL="172983" indent="-172983">
              <a:buFont typeface="Arial" pitchFamily="34" charset="0"/>
              <a:buChar char="•"/>
            </a:pPr>
            <a:r>
              <a:rPr lang="en-US" dirty="0"/>
              <a:t>Post-exposure prophylaxis (PEP): Taking anti-HIV drugs as soon as possible after exposure to HIV.</a:t>
            </a:r>
            <a:endParaRPr lang="en-US" b="1" dirty="0"/>
          </a:p>
          <a:p>
            <a:pPr marL="172983" indent="-172983">
              <a:buFont typeface="Arial" pitchFamily="34" charset="0"/>
              <a:buChar char="•"/>
            </a:pPr>
            <a:r>
              <a:rPr lang="en-US" dirty="0"/>
              <a:t>Pre-exposure prophylaxis (</a:t>
            </a:r>
            <a:r>
              <a:rPr lang="en-US" dirty="0" err="1"/>
              <a:t>PrEP</a:t>
            </a:r>
            <a:r>
              <a:rPr lang="en-US" dirty="0"/>
              <a:t>): People who do not have HIV but are at risk take daily medication to reduce the risk of infection, if exposed. A pill called Truvada, made up of 2 ART medications (tenofovir and </a:t>
            </a:r>
            <a:r>
              <a:rPr lang="en-US" dirty="0" err="1"/>
              <a:t>emtracitibine</a:t>
            </a:r>
            <a:r>
              <a:rPr lang="en-US" dirty="0"/>
              <a:t>), was approved by the US FDA for use as </a:t>
            </a:r>
            <a:r>
              <a:rPr lang="en-US" dirty="0" err="1"/>
              <a:t>PrEP</a:t>
            </a:r>
            <a:r>
              <a:rPr lang="en-US" dirty="0"/>
              <a:t> in July, 2012.</a:t>
            </a:r>
          </a:p>
          <a:p>
            <a:pPr marL="172983" indent="-172983">
              <a:buFont typeface="Arial" pitchFamily="34" charset="0"/>
              <a:buChar char="•"/>
            </a:pPr>
            <a:r>
              <a:rPr lang="en-US" dirty="0"/>
              <a:t> Another </a:t>
            </a:r>
            <a:r>
              <a:rPr lang="en-US" dirty="0" err="1"/>
              <a:t>PrEP</a:t>
            </a:r>
            <a:r>
              <a:rPr lang="en-US" dirty="0"/>
              <a:t> intervention is </a:t>
            </a:r>
            <a:r>
              <a:rPr lang="en-ZA" sz="1800" dirty="0">
                <a:effectLst/>
                <a:latin typeface="Segoe UI" panose="020B0502040204020203" pitchFamily="34" charset="0"/>
              </a:rPr>
              <a:t>CAB-LA an injectable</a:t>
            </a:r>
            <a:r>
              <a:rPr lang="en-ZA" b="0" i="0" dirty="0">
                <a:solidFill>
                  <a:srgbClr val="00374D"/>
                </a:solidFill>
                <a:effectLst/>
                <a:latin typeface="Lato" panose="020F0502020204030203" pitchFamily="34" charset="0"/>
              </a:rPr>
              <a:t>, or long-acting injectable cabotegravir, is an antiretroviral drug developed by </a:t>
            </a:r>
            <a:r>
              <a:rPr lang="en-ZA" b="0" i="0" dirty="0" err="1">
                <a:solidFill>
                  <a:srgbClr val="00374D"/>
                </a:solidFill>
                <a:effectLst/>
                <a:latin typeface="Lato" panose="020F0502020204030203" pitchFamily="34" charset="0"/>
              </a:rPr>
              <a:t>ViiV</a:t>
            </a:r>
            <a:r>
              <a:rPr lang="en-ZA" b="0" i="0" dirty="0">
                <a:solidFill>
                  <a:srgbClr val="00374D"/>
                </a:solidFill>
                <a:effectLst/>
                <a:latin typeface="Lato" panose="020F0502020204030203" pitchFamily="34" charset="0"/>
              </a:rPr>
              <a:t> Healthcare and formulated to be administered once every two months as an injectable form of </a:t>
            </a:r>
            <a:r>
              <a:rPr lang="en-ZA" b="0" i="0" dirty="0" err="1">
                <a:solidFill>
                  <a:srgbClr val="00374D"/>
                </a:solidFill>
                <a:effectLst/>
                <a:latin typeface="Lato" panose="020F0502020204030203" pitchFamily="34" charset="0"/>
              </a:rPr>
              <a:t>PrEP.</a:t>
            </a:r>
            <a:r>
              <a:rPr lang="en-ZA" b="0" i="0" dirty="0">
                <a:solidFill>
                  <a:srgbClr val="00374D"/>
                </a:solidFill>
                <a:effectLst/>
                <a:latin typeface="Lato" panose="020F0502020204030203" pitchFamily="34" charset="0"/>
              </a:rPr>
              <a:t> Cabotegravir previously was approved in the US and Canada for treatment, in combination with another injectable ARV, </a:t>
            </a:r>
            <a:r>
              <a:rPr lang="en-ZA" b="0" i="0" dirty="0" err="1">
                <a:solidFill>
                  <a:srgbClr val="00374D"/>
                </a:solidFill>
                <a:effectLst/>
                <a:latin typeface="Lato" panose="020F0502020204030203" pitchFamily="34" charset="0"/>
              </a:rPr>
              <a:t>rilpivirine</a:t>
            </a:r>
            <a:r>
              <a:rPr lang="en-ZA" b="0" i="0" dirty="0">
                <a:solidFill>
                  <a:srgbClr val="00374D"/>
                </a:solidFill>
                <a:effectLst/>
                <a:latin typeface="Lato" panose="020F0502020204030203" pitchFamily="34" charset="0"/>
              </a:rPr>
              <a:t>. As of December 2021, </a:t>
            </a:r>
            <a:r>
              <a:rPr lang="en-ZA" b="0" i="0" u="none" strike="noStrike" dirty="0">
                <a:solidFill>
                  <a:srgbClr val="F94F25"/>
                </a:solidFill>
                <a:effectLst/>
                <a:latin typeface="Lato" panose="020F0502020204030203" pitchFamily="34" charset="0"/>
                <a:hlinkClick r:id="rId3"/>
              </a:rPr>
              <a:t>CAB-LA</a:t>
            </a:r>
            <a:r>
              <a:rPr lang="en-ZA" b="0" i="0" dirty="0">
                <a:solidFill>
                  <a:srgbClr val="00374D"/>
                </a:solidFill>
                <a:effectLst/>
                <a:latin typeface="Lato" panose="020F0502020204030203" pitchFamily="34" charset="0"/>
              </a:rPr>
              <a:t> was additionally approved by the US for use as a prevention option</a:t>
            </a:r>
            <a:endParaRPr lang="en-US" b="1" dirty="0"/>
          </a:p>
          <a:p>
            <a:pPr marL="172983" indent="-172983">
              <a:buFont typeface="Arial" pitchFamily="34" charset="0"/>
              <a:buChar char="•"/>
            </a:pPr>
            <a:r>
              <a:rPr lang="en-US" dirty="0"/>
              <a:t>Interruption of Vertical Transmission : Interventions to reduce infant exposure to HIV during pregnancy, labor, and breastfeeding.</a:t>
            </a:r>
            <a:endParaRPr lang="en-US" b="1" dirty="0"/>
          </a:p>
          <a:p>
            <a:pPr marL="172983" indent="-172983">
              <a:buFont typeface="Arial" pitchFamily="34" charset="0"/>
              <a:buChar char="•"/>
            </a:pPr>
            <a:r>
              <a:rPr lang="en-US" dirty="0"/>
              <a:t>Vaccines: A substance that teaches the body’s immune system to recognize and protect against a disease caused by an infectious agent or virus, often by stimulating the body to produce antibodies to that infection.</a:t>
            </a:r>
          </a:p>
          <a:p>
            <a:pPr marL="172983" indent="-172983" defTabSz="914197">
              <a:buFont typeface="Arial" pitchFamily="34" charset="0"/>
              <a:buChar char="•"/>
              <a:defRPr/>
            </a:pPr>
            <a:r>
              <a:rPr lang="en-US" dirty="0"/>
              <a:t>Treatment as Prevention: Use of antiretroviral treatments to decrease the chance of spreading HIV. Getting HIV-positive people into treatment and keeping them in care, also known as treatment as prevention (</a:t>
            </a:r>
            <a:r>
              <a:rPr lang="en-US" dirty="0" err="1"/>
              <a:t>TasP</a:t>
            </a:r>
            <a:r>
              <a:rPr lang="en-US" dirty="0"/>
              <a:t>), has proven successful in reducing a person’s viral load, therefore, making them less likely to pass the virus to their HIV-negative partner.</a:t>
            </a:r>
          </a:p>
          <a:p>
            <a:pPr marL="172983" indent="-172983">
              <a:buFont typeface="Arial" pitchFamily="34" charset="0"/>
              <a:buChar char="•"/>
            </a:pPr>
            <a:r>
              <a:rPr lang="en-US" dirty="0"/>
              <a:t>Microbicides: Interventions designed to reduce the risk of HIV transmission during vaginal and/or anal sex. </a:t>
            </a:r>
            <a:r>
              <a:rPr kumimoji="0" lang="en-GB" sz="1200" b="1" i="0" u="none" strike="noStrike" kern="1200" cap="none" spc="0" normalizeH="0" baseline="0" noProof="0" dirty="0">
                <a:ln>
                  <a:noFill/>
                </a:ln>
                <a:solidFill>
                  <a:srgbClr val="15406B"/>
                </a:solidFill>
                <a:effectLst/>
                <a:uLnTx/>
                <a:uFillTx/>
                <a:latin typeface="Arial"/>
                <a:ea typeface="+mj-ea"/>
                <a:cs typeface="Arial"/>
              </a:rPr>
              <a:t>Dapivirine Vaginal Ring, </a:t>
            </a:r>
            <a:r>
              <a:rPr lang="en-US" sz="1200" dirty="0">
                <a:effectLst/>
                <a:latin typeface="Segoe UI" panose="020B0502040204020203" pitchFamily="34" charset="0"/>
              </a:rPr>
              <a:t>It is flexible vaginal ring made from silicone and women can insert the ring themselves every 28 days. It is about 56mm in diameter and 7.7mm in cross section (thickness). Over the course of 28 days it releases the ARV </a:t>
            </a:r>
            <a:r>
              <a:rPr lang="en-US" sz="1200" dirty="0" err="1">
                <a:effectLst/>
                <a:latin typeface="Segoe UI" panose="020B0502040204020203" pitchFamily="34" charset="0"/>
              </a:rPr>
              <a:t>dapivirine</a:t>
            </a:r>
            <a:r>
              <a:rPr lang="en-US" sz="1200" dirty="0">
                <a:effectLst/>
                <a:latin typeface="Segoe UI" panose="020B0502040204020203" pitchFamily="34" charset="0"/>
              </a:rPr>
              <a:t>. What is great about the ring is that it is discreet and does not interfere with sex. The ring can be stored without the need for cold chain and has a self life of about 60 months if stored below 30 degrees</a:t>
            </a:r>
            <a:endParaRPr lang="en-US" dirty="0"/>
          </a:p>
          <a:p>
            <a:pPr marL="172983" indent="-172983">
              <a:buFont typeface="Arial" pitchFamily="34" charset="0"/>
              <a:buChar char="•"/>
            </a:pPr>
            <a:r>
              <a:rPr lang="en-US" dirty="0"/>
              <a:t>Diagnosis and Treatment of Sexually Transmitted Infections (STIs) : The most common transmission of both HIV and STIs is sexual intercourse.</a:t>
            </a:r>
          </a:p>
          <a:p>
            <a:pPr marL="172983" indent="-172983" defTabSz="914197">
              <a:buFont typeface="Arial" pitchFamily="34" charset="0"/>
              <a:buChar char="•"/>
              <a:defRPr/>
            </a:pPr>
            <a:r>
              <a:rPr lang="en-US" dirty="0"/>
              <a:t>Medical Male Circumcision: An intervention that reduces the risk of female-to-males sexual transmission through vaginal sex by approximately 60%. Medical Male Circumcision can also be considered a medical prevention tool.</a:t>
            </a:r>
          </a:p>
          <a:p>
            <a:endParaRPr lang="en-ZA" dirty="0"/>
          </a:p>
        </p:txBody>
      </p:sp>
      <p:sp>
        <p:nvSpPr>
          <p:cNvPr id="4" name="Slide Number Placeholder 3"/>
          <p:cNvSpPr>
            <a:spLocks noGrp="1"/>
          </p:cNvSpPr>
          <p:nvPr>
            <p:ph type="sldNum" sz="quarter" idx="5"/>
          </p:nvPr>
        </p:nvSpPr>
        <p:spPr/>
        <p:txBody>
          <a:bodyPr/>
          <a:lstStyle/>
          <a:p>
            <a:pPr>
              <a:defRPr/>
            </a:pPr>
            <a:fld id="{C0825927-8CBE-42BF-B0A3-19BB525780CF}" type="slidenum">
              <a:rPr lang="bg-BG" smtClean="0"/>
              <a:pPr>
                <a:defRPr/>
              </a:pPr>
              <a:t>4</a:t>
            </a:fld>
            <a:endParaRPr lang="bg-BG"/>
          </a:p>
        </p:txBody>
      </p:sp>
    </p:spTree>
    <p:extLst>
      <p:ext uri="{BB962C8B-B14F-4D97-AF65-F5344CB8AC3E}">
        <p14:creationId xmlns:p14="http://schemas.microsoft.com/office/powerpoint/2010/main" val="27913047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Behavioral and physical barrier prevention tools include:</a:t>
            </a:r>
          </a:p>
          <a:p>
            <a:pPr marL="179463" indent="-179463">
              <a:buFont typeface="Arial" pitchFamily="34" charset="0"/>
              <a:buChar char="•"/>
            </a:pPr>
            <a:r>
              <a:rPr lang="en-US" dirty="0"/>
              <a:t>Harm Reduction: A way of dealing with behavior that recognizes where a person is with their current prevention behaviors, and seeks to reduce damages to the health of a person and his/her community. For example, harm reduction can include education about the HIV-related risks of drug use, and might emphasize the importance of using clean needles rather than focusing on stopping drug use completely. </a:t>
            </a:r>
          </a:p>
          <a:p>
            <a:pPr marL="179463" indent="-179463">
              <a:buFont typeface="Arial" pitchFamily="34" charset="0"/>
              <a:buChar char="•"/>
            </a:pPr>
            <a:r>
              <a:rPr lang="en-US" dirty="0"/>
              <a:t>Clean Syringes (Needle Exchange Programs): Provides clean needles to reduce the risk of infection for injected drugs. Needle exchange programs provide a safe way for people to turn in their used syringes for appropriate disposal and received new sterile syringes in return; some programs also provide information on how to clean syringes using bleach and water.</a:t>
            </a:r>
          </a:p>
          <a:p>
            <a:pPr marL="179463" indent="-179463">
              <a:buFont typeface="Arial" pitchFamily="34" charset="0"/>
              <a:buChar char="•"/>
            </a:pPr>
            <a:r>
              <a:rPr lang="en-US" dirty="0"/>
              <a:t>Condoms and Other Barrier Methods: Any method that prevents passage of blood, semen, or vaginal fluids from passing from one person to another; for males. Condoms can be male AND female, used for vaginal, anal, and oral sex.</a:t>
            </a:r>
          </a:p>
          <a:p>
            <a:pPr marL="179463" indent="-179463">
              <a:buFont typeface="Arial" pitchFamily="34" charset="0"/>
              <a:buChar char="•"/>
            </a:pPr>
            <a:r>
              <a:rPr lang="en-US" dirty="0"/>
              <a:t>Treatment/Prevention of Drug/Alcohol Abuse: Includes injection drug use, poor judgment and risky behavior while under the influence, and effects of drug abuse and addition on a person’s overall health.</a:t>
            </a:r>
          </a:p>
          <a:p>
            <a:pPr marL="179463" indent="-179463">
              <a:buFont typeface="Arial" pitchFamily="34" charset="0"/>
              <a:buChar char="•"/>
            </a:pPr>
            <a:r>
              <a:rPr lang="en-US" dirty="0"/>
              <a:t>Education: Education includes knowing your status, encouraging regular HIV testing, and knowing how the disease is transmitted. Negotiation of safer behaviors helps the individual to think about the conversations they could have with their partners about using various prevention methods, and feeling empowered to protect themselves.</a:t>
            </a:r>
          </a:p>
          <a:p>
            <a:endParaRPr lang="en-ZA" dirty="0"/>
          </a:p>
        </p:txBody>
      </p:sp>
      <p:sp>
        <p:nvSpPr>
          <p:cNvPr id="4" name="Slide Number Placeholder 3"/>
          <p:cNvSpPr>
            <a:spLocks noGrp="1"/>
          </p:cNvSpPr>
          <p:nvPr>
            <p:ph type="sldNum" sz="quarter" idx="5"/>
          </p:nvPr>
        </p:nvSpPr>
        <p:spPr/>
        <p:txBody>
          <a:bodyPr/>
          <a:lstStyle/>
          <a:p>
            <a:pPr>
              <a:defRPr/>
            </a:pPr>
            <a:fld id="{C0825927-8CBE-42BF-B0A3-19BB525780CF}" type="slidenum">
              <a:rPr lang="bg-BG" smtClean="0"/>
              <a:pPr>
                <a:defRPr/>
              </a:pPr>
              <a:t>5</a:t>
            </a:fld>
            <a:endParaRPr lang="bg-BG"/>
          </a:p>
        </p:txBody>
      </p:sp>
    </p:spTree>
    <p:extLst>
      <p:ext uri="{BB962C8B-B14F-4D97-AF65-F5344CB8AC3E}">
        <p14:creationId xmlns:p14="http://schemas.microsoft.com/office/powerpoint/2010/main" val="42296802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000000"/>
                </a:solidFill>
              </a:rPr>
              <a:t>With all the tools we have, it is important to give people as many choices as possible at</a:t>
            </a:r>
            <a:r>
              <a:rPr lang="en-US" baseline="0" dirty="0">
                <a:solidFill>
                  <a:srgbClr val="000000"/>
                </a:solidFill>
              </a:rPr>
              <a:t> as many time points as possible</a:t>
            </a:r>
            <a:r>
              <a:rPr lang="en-US" dirty="0">
                <a:solidFill>
                  <a:srgbClr val="000000"/>
                </a:solidFill>
              </a:rPr>
              <a:t>. Wouldn’t it be great if people had five or six options to choose from at each different time point?</a:t>
            </a:r>
            <a:r>
              <a:rPr lang="en-US" baseline="0" dirty="0">
                <a:solidFill>
                  <a:srgbClr val="000000"/>
                </a:solidFill>
              </a:rPr>
              <a:t> This slide shows when each of these tools could be used. </a:t>
            </a:r>
            <a:r>
              <a:rPr lang="en-US" dirty="0">
                <a:solidFill>
                  <a:srgbClr val="000000"/>
                </a:solidFill>
              </a:rPr>
              <a:t>Items in black are available; items in red are being researched</a:t>
            </a:r>
          </a:p>
          <a:p>
            <a:endParaRPr lang="en-US" dirty="0">
              <a:solidFill>
                <a:srgbClr val="000000"/>
              </a:solidFill>
            </a:endParaRPr>
          </a:p>
          <a:p>
            <a:r>
              <a:rPr lang="en-US" dirty="0">
                <a:solidFill>
                  <a:srgbClr val="000000"/>
                </a:solidFill>
              </a:rPr>
              <a:t>One of the lessons that has been learned about contraception </a:t>
            </a:r>
            <a:r>
              <a:rPr lang="en-US" baseline="0" dirty="0">
                <a:solidFill>
                  <a:srgbClr val="000000"/>
                </a:solidFill>
              </a:rPr>
              <a:t>is that the more options you give women for birth control, the greater the likelihood that she will find one method that suits her circumstances. That could be a matter of cost, ease of use, availability/access, the partner’s willingness to use that method, etc. The same is true for HIV prevention – the more tools that we have available, the greater the chances are that every individual will find one tool that meets their needs.</a:t>
            </a:r>
            <a:endParaRPr lang="en-US" dirty="0">
              <a:solidFill>
                <a:srgbClr val="000000"/>
              </a:solidFill>
            </a:endParaRPr>
          </a:p>
          <a:p>
            <a:endParaRPr lang="en-ZA" dirty="0"/>
          </a:p>
        </p:txBody>
      </p:sp>
      <p:sp>
        <p:nvSpPr>
          <p:cNvPr id="4" name="Slide Number Placeholder 3"/>
          <p:cNvSpPr>
            <a:spLocks noGrp="1"/>
          </p:cNvSpPr>
          <p:nvPr>
            <p:ph type="sldNum" sz="quarter" idx="5"/>
          </p:nvPr>
        </p:nvSpPr>
        <p:spPr/>
        <p:txBody>
          <a:bodyPr/>
          <a:lstStyle/>
          <a:p>
            <a:pPr>
              <a:defRPr/>
            </a:pPr>
            <a:fld id="{C0825927-8CBE-42BF-B0A3-19BB525780CF}" type="slidenum">
              <a:rPr lang="bg-BG" smtClean="0"/>
              <a:pPr>
                <a:defRPr/>
              </a:pPr>
              <a:t>6</a:t>
            </a:fld>
            <a:endParaRPr lang="bg-BG"/>
          </a:p>
        </p:txBody>
      </p:sp>
    </p:spTree>
    <p:extLst>
      <p:ext uri="{BB962C8B-B14F-4D97-AF65-F5344CB8AC3E}">
        <p14:creationId xmlns:p14="http://schemas.microsoft.com/office/powerpoint/2010/main" val="25588941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47DC1A7-4E54-4C4A-BA36-73AB416E0A31}" type="slidenum">
              <a:rPr lang="en-US"/>
              <a:pPr/>
              <a:t>7</a:t>
            </a:fld>
            <a:endParaRPr lang="en-US"/>
          </a:p>
        </p:txBody>
      </p:sp>
      <p:sp>
        <p:nvSpPr>
          <p:cNvPr id="864258" name="Rectangle 2"/>
          <p:cNvSpPr>
            <a:spLocks noGrp="1" noRot="1" noChangeAspect="1" noChangeArrowheads="1" noTextEdit="1"/>
          </p:cNvSpPr>
          <p:nvPr>
            <p:ph type="sldImg"/>
          </p:nvPr>
        </p:nvSpPr>
        <p:spPr>
          <a:ln/>
        </p:spPr>
      </p:sp>
      <p:sp>
        <p:nvSpPr>
          <p:cNvPr id="864259" name="Rectangle 3"/>
          <p:cNvSpPr>
            <a:spLocks noGrp="1" noChangeArrowheads="1"/>
          </p:cNvSpPr>
          <p:nvPr>
            <p:ph type="body" idx="1"/>
          </p:nvPr>
        </p:nvSpPr>
        <p:spPr>
          <a:xfrm>
            <a:off x="357189" y="4343401"/>
            <a:ext cx="6215063" cy="4114800"/>
          </a:xfrm>
        </p:spPr>
        <p:txBody>
          <a:bodyPr/>
          <a:lstStyle/>
          <a:p>
            <a:r>
              <a:rPr lang="en-US" noProof="0" dirty="0"/>
              <a:t>Let’s begin by looking more in depth at some of the recent advances in HIV prevention research:</a:t>
            </a:r>
          </a:p>
          <a:p>
            <a:endParaRPr lang="en-US" noProof="0" dirty="0"/>
          </a:p>
          <a:p>
            <a:r>
              <a:rPr lang="en-US" baseline="0" noProof="0" dirty="0"/>
              <a:t>In 2007 three different clinical trials of medical male circumcision in South Africa, Kenya, and Uganda reported similar exciting results. All 3 trials were done in heterosexual men who were at risk of HIV infection because they had an HIV-infected female partner (i.e. vaginal sex as primary route of possible transmission). The studies were done among men from cultures that did not have any objections to circumcision, so their cultural norms were being respected. Following the circumcision procedure, the men were counseled to abstain from sex or to be sure to use condoms until their wounds had been checked by a doctor and determined to be fully healed (roughly 4 weeks). In all 3 trials, the researchers saw that men were 50-60% less likely to be infected with HIV by their female partner.</a:t>
            </a:r>
          </a:p>
          <a:p>
            <a:endParaRPr lang="en-US" baseline="0" noProof="0" dirty="0"/>
          </a:p>
          <a:p>
            <a:r>
              <a:rPr lang="en-US" baseline="0" noProof="0" dirty="0"/>
              <a:t>Why do we think circumcision has this effect? Scientists believe that the culprit is Langerhans cells, a particular type of cell that lines the foreskin of the penis. Langerhans cells are very susceptible to HIV infection providing a type of free lunch for HIV to dine on! When a man is circumcised and the foreskin is removed, the Langerhans cells are no longer present and the restaurant is closed! With time, the skin of the newly circumcised penis becomes keratinized making it tougher and more resistant to infection.</a:t>
            </a:r>
          </a:p>
          <a:p>
            <a:endParaRPr lang="en-US" baseline="0" noProof="0" dirty="0"/>
          </a:p>
          <a:p>
            <a:r>
              <a:rPr lang="en-US" baseline="0" noProof="0" dirty="0"/>
              <a:t>However, we do not yet know if male circumcision offers any HIV prevention benefits to female partners, or if there are benefits for men who have sex with men whose primary route of HIV transmission would be anal sex. One trial that was looking at the question of benefits to female partners was done with HIV-infected men and their HIV-negative female partners. The trial had to be stopped early because of harm, with too many women becoming infected with HIV [WHICH STUDY]. Researchers believe that the men were resuming sex before their wounds were fully healed (and not using condoms), so the open wound made it easy for the women to become infected. There have been no trials at all looking at circumcision among men who have sex with men. As a result, we don’t know the answer to these questions. We have to be very careful to be specific about the limits of our knowledge regarding male circumcision.</a:t>
            </a:r>
          </a:p>
          <a:p>
            <a:endParaRPr lang="en-US" baseline="0" noProof="0" dirty="0"/>
          </a:p>
          <a:p>
            <a:r>
              <a:rPr lang="en-US" baseline="0" noProof="0" dirty="0"/>
              <a:t>[ADD INFORMATION ABOUT PREPEX]</a:t>
            </a:r>
          </a:p>
          <a:p>
            <a:r>
              <a:rPr lang="en-US" baseline="0" noProof="0" dirty="0"/>
              <a:t>Interestingly, women also have Langerhans cells lining the cervix. This has prompted researchers to look at whether using a diaphragm or cervical cap, which cover up the cervix and therefore block access to the Langerhans cells, could also be used to prevent HIV. There have been a few small trials looking into this, but more research into this idea is still needed.</a:t>
            </a:r>
            <a:endParaRPr lang="en-US" noProof="0"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2009, came the results of RV144 also</a:t>
            </a:r>
            <a:r>
              <a:rPr lang="en-US" baseline="0" dirty="0"/>
              <a:t> called “the Thai Trial.” It was the first vaccine study to every show any efficacy in that it offered some protection against HIV. The study enrolled 16,000 participants in Thailand and was conducted by the US Military Research Program and the Thai Ministry of Health and military. </a:t>
            </a:r>
          </a:p>
          <a:p>
            <a:endParaRPr lang="en-US" baseline="0" dirty="0"/>
          </a:p>
          <a:p>
            <a:r>
              <a:rPr lang="en-US" baseline="0" dirty="0"/>
              <a:t>The participants enrolled were considered “average citizens” in that they were not at particularly high risk of becoming HIV infected. The study sponsors felt it was important to know if the vaccine worked in “average” people and not just high risk groups. </a:t>
            </a:r>
          </a:p>
          <a:p>
            <a:endParaRPr lang="en-US" baseline="0" dirty="0"/>
          </a:p>
          <a:p>
            <a:r>
              <a:rPr lang="en-US" baseline="0" dirty="0"/>
              <a:t>Half of the participants received the 2 vaccine regimen and half received a placebo. The vaccines also used pieces of man-made HIV proteins from clades B and E types of HIV. This is because these are the main types of HIV found in Thailand. </a:t>
            </a:r>
            <a:endParaRPr lang="en-US" dirty="0"/>
          </a:p>
          <a:p>
            <a:endParaRPr lang="en-ZA" dirty="0"/>
          </a:p>
        </p:txBody>
      </p:sp>
      <p:sp>
        <p:nvSpPr>
          <p:cNvPr id="4" name="Slide Number Placeholder 3"/>
          <p:cNvSpPr>
            <a:spLocks noGrp="1"/>
          </p:cNvSpPr>
          <p:nvPr>
            <p:ph type="sldNum" sz="quarter" idx="5"/>
          </p:nvPr>
        </p:nvSpPr>
        <p:spPr/>
        <p:txBody>
          <a:bodyPr/>
          <a:lstStyle/>
          <a:p>
            <a:pPr>
              <a:defRPr/>
            </a:pPr>
            <a:fld id="{C0825927-8CBE-42BF-B0A3-19BB525780CF}" type="slidenum">
              <a:rPr lang="bg-BG" smtClean="0"/>
              <a:pPr>
                <a:defRPr/>
              </a:pPr>
              <a:t>8</a:t>
            </a:fld>
            <a:endParaRPr lang="bg-BG"/>
          </a:p>
        </p:txBody>
      </p:sp>
    </p:spTree>
    <p:extLst>
      <p:ext uri="{BB962C8B-B14F-4D97-AF65-F5344CB8AC3E}">
        <p14:creationId xmlns:p14="http://schemas.microsoft.com/office/powerpoint/2010/main" val="12777694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20481E9-3417-468B-A292-E7D6C58AFC48}" type="slidenum">
              <a:rPr lang="en-US"/>
              <a:pPr/>
              <a:t>9</a:t>
            </a:fld>
            <a:endParaRPr lang="en-US"/>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p:txBody>
          <a:bodyPr/>
          <a:lstStyle/>
          <a:p>
            <a:r>
              <a:rPr lang="en-US" dirty="0"/>
              <a:t>So here are the results – </a:t>
            </a:r>
            <a:r>
              <a:rPr lang="en-US" b="1" u="sng" dirty="0"/>
              <a:t>the first ever </a:t>
            </a:r>
            <a:r>
              <a:rPr lang="en-US" dirty="0"/>
              <a:t>vaccine study</a:t>
            </a:r>
            <a:r>
              <a:rPr lang="en-US" baseline="0" dirty="0"/>
              <a:t> to find any efficacy at all!! Now a 31% efficacious vaccine isn’t good enough to take forward to licensure but it is a great start! (By comparison, the annual influenza vaccine is about 60% effective.)</a:t>
            </a:r>
          </a:p>
          <a:p>
            <a:endParaRPr lang="en-US" dirty="0"/>
          </a:p>
          <a:p>
            <a:r>
              <a:rPr lang="en-US" dirty="0"/>
              <a:t>These</a:t>
            </a:r>
            <a:r>
              <a:rPr lang="en-US" baseline="0" dirty="0"/>
              <a:t> results also raise some questions that will need to be explored in future studies. One question is whether this vaccine regimen would work in other areas where the type of HIV is different. The HVTN has several studies in development to explore this question. Other questions are whether the vaccine regimen would work with people of other risk factors, like men who have sex with men or injecting drug users. </a:t>
            </a:r>
          </a:p>
          <a:p>
            <a:pPr defTabSz="914197">
              <a:defRPr/>
            </a:pPr>
            <a:endParaRPr lang="en-US" dirty="0"/>
          </a:p>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197">
              <a:defRPr/>
            </a:pPr>
            <a:r>
              <a:rPr lang="en-US" dirty="0"/>
              <a:t>One thing we know from other diseases is that vaccines work!! However, we</a:t>
            </a:r>
            <a:r>
              <a:rPr lang="en-US" baseline="0" dirty="0"/>
              <a:t> don’t yet have a vaccine against any other </a:t>
            </a:r>
            <a:r>
              <a:rPr lang="en-US" b="1" baseline="0" dirty="0"/>
              <a:t>retrovirus</a:t>
            </a:r>
            <a:r>
              <a:rPr lang="en-US" baseline="0" dirty="0"/>
              <a:t>, which is what HIV is. [</a:t>
            </a:r>
            <a:r>
              <a:rPr lang="en-US" dirty="0"/>
              <a:t>A retrovirus is type of virus that that reproduces by becoming part of the structure of the cells they take over. Many retroviruses are known to cause cancer in animals</a:t>
            </a:r>
            <a:r>
              <a:rPr lang="en-US" baseline="0" dirty="0"/>
              <a:t>]. And although the data in this graphic is only showing the numbers for the US, the results are similar all around the world. It is really exciting to know that a preventive HIV vaccine is possible!! Now we must continue to explore so that we can understand WHY this vaccine regimen in the Thai trial worked to prevent infections, and how to improve the results to make a vaccine that could be licensed which is exactly what the HVTN is working on!</a:t>
            </a:r>
          </a:p>
          <a:p>
            <a:endParaRPr lang="en-US" dirty="0"/>
          </a:p>
        </p:txBody>
      </p:sp>
      <p:sp>
        <p:nvSpPr>
          <p:cNvPr id="4" name="Slide Number Placeholder 3"/>
          <p:cNvSpPr>
            <a:spLocks noGrp="1"/>
          </p:cNvSpPr>
          <p:nvPr>
            <p:ph type="sldNum" sz="quarter" idx="10"/>
          </p:nvPr>
        </p:nvSpPr>
        <p:spPr/>
        <p:txBody>
          <a:bodyPr/>
          <a:lstStyle/>
          <a:p>
            <a:fld id="{448853D7-8D7C-4AE6-A22B-0DCC3E40C6A1}" type="slidenum">
              <a:rPr lang="en-US" smtClean="0"/>
              <a:pPr/>
              <a:t>10</a:t>
            </a:fld>
            <a:endParaRPr lang="en-US"/>
          </a:p>
        </p:txBody>
      </p:sp>
    </p:spTree>
    <p:extLst>
      <p:ext uri="{BB962C8B-B14F-4D97-AF65-F5344CB8AC3E}">
        <p14:creationId xmlns:p14="http://schemas.microsoft.com/office/powerpoint/2010/main" val="16669110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 collage">
    <p:spTree>
      <p:nvGrpSpPr>
        <p:cNvPr id="1" name=""/>
        <p:cNvGrpSpPr/>
        <p:nvPr/>
      </p:nvGrpSpPr>
      <p:grpSpPr>
        <a:xfrm>
          <a:off x="0" y="0"/>
          <a:ext cx="0" cy="0"/>
          <a:chOff x="0" y="0"/>
          <a:chExt cx="0" cy="0"/>
        </a:xfrm>
      </p:grpSpPr>
      <p:sp>
        <p:nvSpPr>
          <p:cNvPr id="10" name="Rectangle 9"/>
          <p:cNvSpPr/>
          <p:nvPr/>
        </p:nvSpPr>
        <p:spPr>
          <a:xfrm>
            <a:off x="1187450" y="2187575"/>
            <a:ext cx="6819900" cy="2808288"/>
          </a:xfrm>
          <a:prstGeom prst="rect">
            <a:avLst/>
          </a:prstGeom>
          <a:solidFill>
            <a:srgbClr val="DC3B0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2"/>
              </a:solidFill>
            </a:endParaRPr>
          </a:p>
        </p:txBody>
      </p:sp>
      <p:pic>
        <p:nvPicPr>
          <p:cNvPr id="11" name="Picture 1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0825" y="277813"/>
            <a:ext cx="1522413"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Picture Placeholder 7"/>
          <p:cNvSpPr>
            <a:spLocks noGrp="1"/>
          </p:cNvSpPr>
          <p:nvPr>
            <p:ph type="pic" sz="quarter" idx="10"/>
          </p:nvPr>
        </p:nvSpPr>
        <p:spPr>
          <a:xfrm>
            <a:off x="1332181" y="2350791"/>
            <a:ext cx="2087905" cy="2501230"/>
          </a:xfrm>
          <a:prstGeom prst="rect">
            <a:avLst/>
          </a:prstGeom>
        </p:spPr>
        <p:txBody>
          <a:bodyPr rtlCol="0">
            <a:normAutofit/>
          </a:bodyPr>
          <a:lstStyle>
            <a:lvl1pPr>
              <a:defRPr sz="1600">
                <a:solidFill>
                  <a:schemeClr val="bg2"/>
                </a:solidFill>
              </a:defRPr>
            </a:lvl1pPr>
          </a:lstStyle>
          <a:p>
            <a:pPr lvl="0"/>
            <a:r>
              <a:rPr lang="en-US" noProof="0"/>
              <a:t>Click icon to add picture</a:t>
            </a:r>
            <a:endParaRPr lang="bg-BG" noProof="0" dirty="0"/>
          </a:p>
        </p:txBody>
      </p:sp>
      <p:sp>
        <p:nvSpPr>
          <p:cNvPr id="41" name="Picture Placeholder 7"/>
          <p:cNvSpPr>
            <a:spLocks noGrp="1"/>
          </p:cNvSpPr>
          <p:nvPr>
            <p:ph type="pic" sz="quarter" idx="12"/>
          </p:nvPr>
        </p:nvSpPr>
        <p:spPr>
          <a:xfrm>
            <a:off x="3561830" y="2352443"/>
            <a:ext cx="2087905" cy="1177868"/>
          </a:xfrm>
          <a:prstGeom prst="rect">
            <a:avLst/>
          </a:prstGeom>
        </p:spPr>
        <p:txBody>
          <a:bodyPr rtlCol="0">
            <a:normAutofit/>
          </a:bodyPr>
          <a:lstStyle>
            <a:lvl1pPr>
              <a:defRPr sz="1600">
                <a:solidFill>
                  <a:schemeClr val="bg2"/>
                </a:solidFill>
              </a:defRPr>
            </a:lvl1pPr>
          </a:lstStyle>
          <a:p>
            <a:pPr lvl="0"/>
            <a:r>
              <a:rPr lang="en-US" noProof="0"/>
              <a:t>Click icon to add picture</a:t>
            </a:r>
            <a:endParaRPr lang="bg-BG" noProof="0" dirty="0"/>
          </a:p>
        </p:txBody>
      </p:sp>
      <p:sp>
        <p:nvSpPr>
          <p:cNvPr id="42" name="Picture Placeholder 7"/>
          <p:cNvSpPr>
            <a:spLocks noGrp="1"/>
          </p:cNvSpPr>
          <p:nvPr>
            <p:ph type="pic" sz="quarter" idx="13"/>
          </p:nvPr>
        </p:nvSpPr>
        <p:spPr>
          <a:xfrm>
            <a:off x="3561830" y="3680843"/>
            <a:ext cx="2087905" cy="1177868"/>
          </a:xfrm>
          <a:prstGeom prst="rect">
            <a:avLst/>
          </a:prstGeom>
        </p:spPr>
        <p:txBody>
          <a:bodyPr rtlCol="0">
            <a:normAutofit/>
          </a:bodyPr>
          <a:lstStyle>
            <a:lvl1pPr>
              <a:defRPr sz="1600">
                <a:solidFill>
                  <a:schemeClr val="bg2"/>
                </a:solidFill>
              </a:defRPr>
            </a:lvl1pPr>
          </a:lstStyle>
          <a:p>
            <a:pPr lvl="0"/>
            <a:r>
              <a:rPr lang="en-US" noProof="0"/>
              <a:t>Click icon to add picture</a:t>
            </a:r>
            <a:endParaRPr lang="bg-BG" noProof="0"/>
          </a:p>
        </p:txBody>
      </p:sp>
      <p:sp>
        <p:nvSpPr>
          <p:cNvPr id="43" name="Picture Placeholder 7"/>
          <p:cNvSpPr>
            <a:spLocks noGrp="1"/>
          </p:cNvSpPr>
          <p:nvPr>
            <p:ph type="pic" sz="quarter" idx="14"/>
          </p:nvPr>
        </p:nvSpPr>
        <p:spPr>
          <a:xfrm>
            <a:off x="5783908" y="2352443"/>
            <a:ext cx="2087905" cy="1177868"/>
          </a:xfrm>
          <a:prstGeom prst="rect">
            <a:avLst/>
          </a:prstGeom>
        </p:spPr>
        <p:txBody>
          <a:bodyPr rtlCol="0">
            <a:normAutofit/>
          </a:bodyPr>
          <a:lstStyle>
            <a:lvl1pPr>
              <a:defRPr sz="1600">
                <a:solidFill>
                  <a:schemeClr val="bg2"/>
                </a:solidFill>
              </a:defRPr>
            </a:lvl1pPr>
          </a:lstStyle>
          <a:p>
            <a:pPr lvl="0"/>
            <a:r>
              <a:rPr lang="en-US" noProof="0"/>
              <a:t>Click icon to add picture</a:t>
            </a:r>
            <a:endParaRPr lang="bg-BG" noProof="0"/>
          </a:p>
        </p:txBody>
      </p:sp>
      <p:sp>
        <p:nvSpPr>
          <p:cNvPr id="44" name="Picture Placeholder 7"/>
          <p:cNvSpPr>
            <a:spLocks noGrp="1"/>
          </p:cNvSpPr>
          <p:nvPr>
            <p:ph type="pic" sz="quarter" idx="15"/>
          </p:nvPr>
        </p:nvSpPr>
        <p:spPr>
          <a:xfrm>
            <a:off x="5783908" y="3680843"/>
            <a:ext cx="2087905" cy="1177868"/>
          </a:xfrm>
          <a:prstGeom prst="rect">
            <a:avLst/>
          </a:prstGeom>
        </p:spPr>
        <p:txBody>
          <a:bodyPr rtlCol="0">
            <a:normAutofit/>
          </a:bodyPr>
          <a:lstStyle>
            <a:lvl1pPr>
              <a:defRPr sz="1600">
                <a:solidFill>
                  <a:schemeClr val="bg2"/>
                </a:solidFill>
              </a:defRPr>
            </a:lvl1pPr>
          </a:lstStyle>
          <a:p>
            <a:pPr lvl="0"/>
            <a:r>
              <a:rPr lang="en-US" noProof="0"/>
              <a:t>Click icon to add picture</a:t>
            </a:r>
            <a:endParaRPr lang="bg-BG" noProof="0"/>
          </a:p>
        </p:txBody>
      </p:sp>
      <p:sp>
        <p:nvSpPr>
          <p:cNvPr id="16" name="Title 1"/>
          <p:cNvSpPr>
            <a:spLocks noGrp="1"/>
          </p:cNvSpPr>
          <p:nvPr>
            <p:ph type="ctrTitle"/>
          </p:nvPr>
        </p:nvSpPr>
        <p:spPr>
          <a:xfrm>
            <a:off x="1403648" y="332656"/>
            <a:ext cx="6408712" cy="720080"/>
          </a:xfrm>
          <a:prstGeom prst="rect">
            <a:avLst/>
          </a:prstGeom>
        </p:spPr>
        <p:txBody>
          <a:bodyPr rtlCol="0">
            <a:normAutofit/>
          </a:bodyPr>
          <a:lstStyle>
            <a:lvl1pPr>
              <a:defRPr lang="bg-BG" dirty="0"/>
            </a:lvl1pPr>
          </a:lstStyle>
          <a:p>
            <a:pPr lvl="0"/>
            <a:r>
              <a:rPr lang="en-US"/>
              <a:t>Click to edit Master title style</a:t>
            </a:r>
            <a:endParaRPr lang="bg-BG" dirty="0"/>
          </a:p>
        </p:txBody>
      </p:sp>
      <p:sp>
        <p:nvSpPr>
          <p:cNvPr id="17" name="Subtitle 2"/>
          <p:cNvSpPr>
            <a:spLocks noGrp="1"/>
          </p:cNvSpPr>
          <p:nvPr>
            <p:ph type="subTitle" idx="1"/>
          </p:nvPr>
        </p:nvSpPr>
        <p:spPr>
          <a:xfrm>
            <a:off x="1331640" y="5212060"/>
            <a:ext cx="4824536" cy="377180"/>
          </a:xfrm>
          <a:prstGeom prst="rect">
            <a:avLst/>
          </a:prstGeom>
        </p:spPr>
        <p:txBody>
          <a:bodyPr/>
          <a:lstStyle>
            <a:lvl1pPr marL="0" indent="0" algn="l">
              <a:buNone/>
              <a:defRPr sz="1600" b="0">
                <a:solidFill>
                  <a:schemeClr val="tx2"/>
                </a:solidFill>
                <a:latin typeface="Franklin Gothic Book" panose="020B05030201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bg-BG" dirty="0"/>
          </a:p>
        </p:txBody>
      </p:sp>
      <p:sp>
        <p:nvSpPr>
          <p:cNvPr id="18" name="Text Placeholder 3"/>
          <p:cNvSpPr>
            <a:spLocks noGrp="1"/>
          </p:cNvSpPr>
          <p:nvPr>
            <p:ph type="body" sz="quarter" idx="11"/>
          </p:nvPr>
        </p:nvSpPr>
        <p:spPr>
          <a:xfrm>
            <a:off x="1403350" y="1125538"/>
            <a:ext cx="6408738" cy="574675"/>
          </a:xfrm>
        </p:spPr>
        <p:txBody>
          <a:bodyPr>
            <a:normAutofit/>
          </a:bodyPr>
          <a:lstStyle>
            <a:lvl1pPr marL="0" indent="0" algn="ctr">
              <a:buNone/>
              <a:defRPr lang="en-US" sz="2400" b="0" kern="1200" dirty="0" smtClean="0">
                <a:solidFill>
                  <a:schemeClr val="tx2"/>
                </a:solidFill>
                <a:latin typeface="Franklin Gothic Demi" panose="020B0703020102020204" pitchFamily="34" charset="0"/>
                <a:ea typeface="+mn-ea"/>
                <a:cs typeface="+mn-cs"/>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2" name="Date Placeholder 4"/>
          <p:cNvSpPr>
            <a:spLocks noGrp="1"/>
          </p:cNvSpPr>
          <p:nvPr>
            <p:ph type="dt" sz="half" idx="16"/>
          </p:nvPr>
        </p:nvSpPr>
        <p:spPr>
          <a:xfrm>
            <a:off x="1258888" y="6365875"/>
            <a:ext cx="2222500" cy="365125"/>
          </a:xfrm>
        </p:spPr>
        <p:txBody>
          <a:bodyPr/>
          <a:lstStyle>
            <a:lvl1pPr>
              <a:defRPr sz="1400">
                <a:solidFill>
                  <a:srgbClr val="F2F0E6"/>
                </a:solidFill>
              </a:defRPr>
            </a:lvl1pPr>
          </a:lstStyle>
          <a:p>
            <a:pPr>
              <a:defRPr/>
            </a:pPr>
            <a:fld id="{32C5225A-C310-43F6-8E46-21DE80D98501}" type="datetime1">
              <a:rPr lang="en-US"/>
              <a:pPr>
                <a:defRPr/>
              </a:pPr>
              <a:t>6/21/2022</a:t>
            </a:fld>
            <a:endParaRPr lang="en-US" dirty="0"/>
          </a:p>
        </p:txBody>
      </p:sp>
      <p:sp>
        <p:nvSpPr>
          <p:cNvPr id="13" name="Slide Number Placeholder 6"/>
          <p:cNvSpPr>
            <a:spLocks noGrp="1"/>
          </p:cNvSpPr>
          <p:nvPr>
            <p:ph type="sldNum" sz="quarter" idx="17"/>
          </p:nvPr>
        </p:nvSpPr>
        <p:spPr>
          <a:xfrm>
            <a:off x="4164013" y="6365875"/>
            <a:ext cx="806450" cy="365125"/>
          </a:xfrm>
        </p:spPr>
        <p:txBody>
          <a:bodyPr/>
          <a:lstStyle>
            <a:lvl1pPr algn="ctr">
              <a:defRPr sz="1400">
                <a:solidFill>
                  <a:srgbClr val="F2F0E6"/>
                </a:solidFill>
              </a:defRPr>
            </a:lvl1pPr>
          </a:lstStyle>
          <a:p>
            <a:pPr>
              <a:defRPr/>
            </a:pPr>
            <a:fld id="{1DF61B1F-4CA5-4560-9AA7-2315513A4AF5}" type="slidenum">
              <a:rPr lang="en-US"/>
              <a:pPr>
                <a:defRPr/>
              </a:pPr>
              <a:t>‹#›</a:t>
            </a:fld>
            <a:endParaRPr lang="en-US" dirty="0"/>
          </a:p>
        </p:txBody>
      </p:sp>
    </p:spTree>
    <p:extLst>
      <p:ext uri="{BB962C8B-B14F-4D97-AF65-F5344CB8AC3E}">
        <p14:creationId xmlns:p14="http://schemas.microsoft.com/office/powerpoint/2010/main" val="34324707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a:prstGeom prst="rect">
            <a:avLst/>
          </a:prstGeom>
        </p:spPr>
        <p:txBody>
          <a:bodyPr/>
          <a:lstStyle>
            <a:lvl1pPr>
              <a:defRPr>
                <a:solidFill>
                  <a:schemeClr val="accent3"/>
                </a:solidFill>
              </a:defRPr>
            </a:lvl1p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atin typeface="+mn-lt"/>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00200"/>
            <a:ext cx="4038600" cy="4525963"/>
          </a:xfrm>
          <a:prstGeom prst="rect">
            <a:avLst/>
          </a:prstGeom>
        </p:spPr>
        <p:txBody>
          <a:bodyPr/>
          <a:lstStyle>
            <a:lvl1pPr marL="342900" indent="-342900">
              <a:defRPr lang="en-US" sz="2800" kern="1200" dirty="0" smtClean="0">
                <a:solidFill>
                  <a:schemeClr val="tx1"/>
                </a:solidFill>
                <a:latin typeface="+mn-lt"/>
                <a:ea typeface="+mn-ea"/>
                <a:cs typeface="+mn-cs"/>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1258888" y="6365875"/>
            <a:ext cx="2222500" cy="365125"/>
          </a:xfrm>
        </p:spPr>
        <p:txBody>
          <a:bodyPr/>
          <a:lstStyle>
            <a:lvl1pPr>
              <a:defRPr sz="1400">
                <a:solidFill>
                  <a:srgbClr val="F2F0E6"/>
                </a:solidFill>
              </a:defRPr>
            </a:lvl1pPr>
          </a:lstStyle>
          <a:p>
            <a:pPr>
              <a:defRPr/>
            </a:pPr>
            <a:fld id="{503875C2-A9F1-4A51-8932-154EC0E3940B}" type="datetime1">
              <a:rPr lang="en-US"/>
              <a:pPr>
                <a:defRPr/>
              </a:pPr>
              <a:t>6/21/2022</a:t>
            </a:fld>
            <a:endParaRPr lang="en-US" dirty="0"/>
          </a:p>
        </p:txBody>
      </p:sp>
      <p:sp>
        <p:nvSpPr>
          <p:cNvPr id="6" name="Slide Number Placeholder 6"/>
          <p:cNvSpPr>
            <a:spLocks noGrp="1"/>
          </p:cNvSpPr>
          <p:nvPr>
            <p:ph type="sldNum" sz="quarter" idx="11"/>
          </p:nvPr>
        </p:nvSpPr>
        <p:spPr>
          <a:xfrm>
            <a:off x="4164013" y="6365875"/>
            <a:ext cx="806450" cy="365125"/>
          </a:xfrm>
        </p:spPr>
        <p:txBody>
          <a:bodyPr/>
          <a:lstStyle>
            <a:lvl1pPr algn="ctr">
              <a:defRPr sz="1400">
                <a:solidFill>
                  <a:srgbClr val="F2F0E6"/>
                </a:solidFill>
              </a:defRPr>
            </a:lvl1pPr>
          </a:lstStyle>
          <a:p>
            <a:pPr>
              <a:defRPr/>
            </a:pPr>
            <a:fld id="{48968CCF-A72C-4A0A-BEF1-2F29216646F1}" type="slidenum">
              <a:rPr lang="en-US"/>
              <a:pPr>
                <a:defRPr/>
              </a:pPr>
              <a:t>‹#›</a:t>
            </a:fld>
            <a:endParaRPr lang="en-US" dirty="0"/>
          </a:p>
        </p:txBody>
      </p:sp>
    </p:spTree>
    <p:extLst>
      <p:ext uri="{BB962C8B-B14F-4D97-AF65-F5344CB8AC3E}">
        <p14:creationId xmlns:p14="http://schemas.microsoft.com/office/powerpoint/2010/main" val="18332022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4"/>
          <p:cNvSpPr>
            <a:spLocks noGrp="1"/>
          </p:cNvSpPr>
          <p:nvPr>
            <p:ph type="dt" sz="half" idx="10"/>
          </p:nvPr>
        </p:nvSpPr>
        <p:spPr>
          <a:xfrm>
            <a:off x="1258888" y="6365875"/>
            <a:ext cx="2222500" cy="365125"/>
          </a:xfrm>
        </p:spPr>
        <p:txBody>
          <a:bodyPr/>
          <a:lstStyle>
            <a:lvl1pPr>
              <a:defRPr sz="1400">
                <a:solidFill>
                  <a:srgbClr val="F2F0E6"/>
                </a:solidFill>
              </a:defRPr>
            </a:lvl1pPr>
          </a:lstStyle>
          <a:p>
            <a:pPr>
              <a:defRPr/>
            </a:pPr>
            <a:fld id="{364B5E0A-079A-44BA-B9E3-DA7E3DC0936F}" type="datetime1">
              <a:rPr lang="en-US"/>
              <a:pPr>
                <a:defRPr/>
              </a:pPr>
              <a:t>6/21/2022</a:t>
            </a:fld>
            <a:endParaRPr lang="en-US" dirty="0"/>
          </a:p>
        </p:txBody>
      </p:sp>
      <p:sp>
        <p:nvSpPr>
          <p:cNvPr id="3" name="Slide Number Placeholder 6"/>
          <p:cNvSpPr>
            <a:spLocks noGrp="1"/>
          </p:cNvSpPr>
          <p:nvPr>
            <p:ph type="sldNum" sz="quarter" idx="11"/>
          </p:nvPr>
        </p:nvSpPr>
        <p:spPr>
          <a:xfrm>
            <a:off x="4164013" y="6365875"/>
            <a:ext cx="806450" cy="365125"/>
          </a:xfrm>
        </p:spPr>
        <p:txBody>
          <a:bodyPr/>
          <a:lstStyle>
            <a:lvl1pPr algn="ctr">
              <a:defRPr sz="1400">
                <a:solidFill>
                  <a:srgbClr val="F2F0E6"/>
                </a:solidFill>
              </a:defRPr>
            </a:lvl1pPr>
          </a:lstStyle>
          <a:p>
            <a:pPr>
              <a:defRPr/>
            </a:pPr>
            <a:fld id="{09363687-DBF0-45CC-AE80-B9D07AAF2C7A}" type="slidenum">
              <a:rPr lang="en-US"/>
              <a:pPr>
                <a:defRPr/>
              </a:pPr>
              <a:t>‹#›</a:t>
            </a:fld>
            <a:endParaRPr lang="en-US" dirty="0"/>
          </a:p>
        </p:txBody>
      </p:sp>
    </p:spTree>
    <p:extLst>
      <p:ext uri="{BB962C8B-B14F-4D97-AF65-F5344CB8AC3E}">
        <p14:creationId xmlns:p14="http://schemas.microsoft.com/office/powerpoint/2010/main" val="4501303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a:prstGeom prst="rect">
            <a:avLst/>
          </a:prstGeom>
        </p:spPr>
        <p:txBody>
          <a:bodyPr/>
          <a:lstStyle>
            <a:lvl1pPr>
              <a:defRPr>
                <a:solidFill>
                  <a:schemeClr val="accent3"/>
                </a:solidFill>
              </a:defRPr>
            </a:lvl1pPr>
          </a:lstStyle>
          <a:p>
            <a:r>
              <a:rPr lang="en-US"/>
              <a:t>Click to edit Master title style</a:t>
            </a:r>
            <a:endParaRPr lang="en-US" dirty="0"/>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4"/>
          <p:cNvSpPr>
            <a:spLocks noGrp="1"/>
          </p:cNvSpPr>
          <p:nvPr>
            <p:ph type="dt" sz="half" idx="10"/>
          </p:nvPr>
        </p:nvSpPr>
        <p:spPr>
          <a:xfrm>
            <a:off x="1258888" y="6365875"/>
            <a:ext cx="2222500" cy="365125"/>
          </a:xfrm>
        </p:spPr>
        <p:txBody>
          <a:bodyPr/>
          <a:lstStyle>
            <a:lvl1pPr>
              <a:defRPr sz="1400">
                <a:solidFill>
                  <a:srgbClr val="F2F0E6"/>
                </a:solidFill>
              </a:defRPr>
            </a:lvl1pPr>
          </a:lstStyle>
          <a:p>
            <a:pPr>
              <a:defRPr/>
            </a:pPr>
            <a:fld id="{8112EAF8-79B6-4840-914F-BA359EA0AB68}" type="datetime1">
              <a:rPr lang="en-US"/>
              <a:pPr>
                <a:defRPr/>
              </a:pPr>
              <a:t>6/21/2022</a:t>
            </a:fld>
            <a:endParaRPr lang="en-US" dirty="0"/>
          </a:p>
        </p:txBody>
      </p:sp>
      <p:sp>
        <p:nvSpPr>
          <p:cNvPr id="8" name="Slide Number Placeholder 6"/>
          <p:cNvSpPr>
            <a:spLocks noGrp="1"/>
          </p:cNvSpPr>
          <p:nvPr>
            <p:ph type="sldNum" sz="quarter" idx="11"/>
          </p:nvPr>
        </p:nvSpPr>
        <p:spPr>
          <a:xfrm>
            <a:off x="4164013" y="6365875"/>
            <a:ext cx="806450" cy="365125"/>
          </a:xfrm>
        </p:spPr>
        <p:txBody>
          <a:bodyPr/>
          <a:lstStyle>
            <a:lvl1pPr algn="ctr">
              <a:defRPr sz="1400">
                <a:solidFill>
                  <a:srgbClr val="F2F0E6"/>
                </a:solidFill>
              </a:defRPr>
            </a:lvl1pPr>
          </a:lstStyle>
          <a:p>
            <a:pPr>
              <a:defRPr/>
            </a:pPr>
            <a:fld id="{B2BC19BE-94FF-450B-B3DD-598EA7A378F9}" type="slidenum">
              <a:rPr lang="en-US"/>
              <a:pPr>
                <a:defRPr/>
              </a:pPr>
              <a:t>‹#›</a:t>
            </a:fld>
            <a:endParaRPr lang="en-US" dirty="0"/>
          </a:p>
        </p:txBody>
      </p:sp>
    </p:spTree>
    <p:extLst>
      <p:ext uri="{BB962C8B-B14F-4D97-AF65-F5344CB8AC3E}">
        <p14:creationId xmlns:p14="http://schemas.microsoft.com/office/powerpoint/2010/main" val="38993865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a:prstGeom prst="rect">
            <a:avLst/>
          </a:prstGeom>
        </p:spPr>
        <p:txBody>
          <a:bodyPr/>
          <a:lstStyle>
            <a:lvl1pPr>
              <a:defRPr>
                <a:solidFill>
                  <a:schemeClr val="accent3"/>
                </a:solidFill>
              </a:defRPr>
            </a:lvl1pPr>
          </a:lstStyle>
          <a:p>
            <a:r>
              <a:rPr lang="en-US"/>
              <a:t>Click to edit Master title style</a:t>
            </a:r>
          </a:p>
        </p:txBody>
      </p:sp>
      <p:sp>
        <p:nvSpPr>
          <p:cNvPr id="3" name="Date Placeholder 4"/>
          <p:cNvSpPr>
            <a:spLocks noGrp="1"/>
          </p:cNvSpPr>
          <p:nvPr>
            <p:ph type="dt" sz="half" idx="10"/>
          </p:nvPr>
        </p:nvSpPr>
        <p:spPr>
          <a:xfrm>
            <a:off x="1258888" y="6365875"/>
            <a:ext cx="2222500" cy="365125"/>
          </a:xfrm>
        </p:spPr>
        <p:txBody>
          <a:bodyPr/>
          <a:lstStyle>
            <a:lvl1pPr>
              <a:defRPr sz="1400">
                <a:solidFill>
                  <a:srgbClr val="F2F0E6"/>
                </a:solidFill>
              </a:defRPr>
            </a:lvl1pPr>
          </a:lstStyle>
          <a:p>
            <a:pPr>
              <a:defRPr/>
            </a:pPr>
            <a:fld id="{13349095-3122-4EB8-A9C9-714444CCA1DC}" type="datetime1">
              <a:rPr lang="en-US"/>
              <a:pPr>
                <a:defRPr/>
              </a:pPr>
              <a:t>6/21/2022</a:t>
            </a:fld>
            <a:endParaRPr lang="en-US" dirty="0"/>
          </a:p>
        </p:txBody>
      </p:sp>
      <p:sp>
        <p:nvSpPr>
          <p:cNvPr id="4" name="Slide Number Placeholder 6"/>
          <p:cNvSpPr>
            <a:spLocks noGrp="1"/>
          </p:cNvSpPr>
          <p:nvPr>
            <p:ph type="sldNum" sz="quarter" idx="11"/>
          </p:nvPr>
        </p:nvSpPr>
        <p:spPr>
          <a:xfrm>
            <a:off x="4164013" y="6365875"/>
            <a:ext cx="806450" cy="365125"/>
          </a:xfrm>
        </p:spPr>
        <p:txBody>
          <a:bodyPr/>
          <a:lstStyle>
            <a:lvl1pPr algn="ctr">
              <a:defRPr sz="1400">
                <a:solidFill>
                  <a:srgbClr val="F2F0E6"/>
                </a:solidFill>
              </a:defRPr>
            </a:lvl1pPr>
          </a:lstStyle>
          <a:p>
            <a:pPr>
              <a:defRPr/>
            </a:pPr>
            <a:fld id="{52B349DA-2EE4-4DFC-A4C5-CF8435C381E6}" type="slidenum">
              <a:rPr lang="en-US"/>
              <a:pPr>
                <a:defRPr/>
              </a:pPr>
              <a:t>‹#›</a:t>
            </a:fld>
            <a:endParaRPr lang="en-US" dirty="0"/>
          </a:p>
        </p:txBody>
      </p:sp>
    </p:spTree>
    <p:extLst>
      <p:ext uri="{BB962C8B-B14F-4D97-AF65-F5344CB8AC3E}">
        <p14:creationId xmlns:p14="http://schemas.microsoft.com/office/powerpoint/2010/main" val="33380881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normAutofit/>
          </a:bodyPr>
          <a:lstStyle>
            <a:lvl1pPr algn="l">
              <a:defRPr sz="2200" b="0">
                <a:solidFill>
                  <a:srgbClr val="DC3B0F"/>
                </a:solidFill>
                <a:latin typeface="Franklin Gothic Medium" panose="020B06030201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solidFill>
                  <a:schemeClr val="accent3"/>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435100"/>
            <a:ext cx="3008313" cy="4691063"/>
          </a:xfrm>
          <a:prstGeom prst="rect">
            <a:avLst/>
          </a:prstGeom>
        </p:spPr>
        <p:txBody>
          <a:bodyPr>
            <a:normAutofit/>
          </a:bodyPr>
          <a:lstStyle>
            <a:lvl1pPr marL="0" indent="0">
              <a:buNone/>
              <a:defRPr sz="1800">
                <a:latin typeface="Franklin Gothic Book" panose="020B05030201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1258888" y="6365875"/>
            <a:ext cx="2222500" cy="365125"/>
          </a:xfrm>
        </p:spPr>
        <p:txBody>
          <a:bodyPr/>
          <a:lstStyle>
            <a:lvl1pPr>
              <a:defRPr sz="1400">
                <a:solidFill>
                  <a:srgbClr val="F2F0E6"/>
                </a:solidFill>
              </a:defRPr>
            </a:lvl1pPr>
          </a:lstStyle>
          <a:p>
            <a:pPr>
              <a:defRPr/>
            </a:pPr>
            <a:fld id="{35D612B6-7C20-462C-84E1-124A373165B8}" type="datetime1">
              <a:rPr lang="en-US"/>
              <a:pPr>
                <a:defRPr/>
              </a:pPr>
              <a:t>6/21/2022</a:t>
            </a:fld>
            <a:endParaRPr lang="en-US" dirty="0"/>
          </a:p>
        </p:txBody>
      </p:sp>
      <p:sp>
        <p:nvSpPr>
          <p:cNvPr id="6" name="Slide Number Placeholder 6"/>
          <p:cNvSpPr>
            <a:spLocks noGrp="1"/>
          </p:cNvSpPr>
          <p:nvPr>
            <p:ph type="sldNum" sz="quarter" idx="11"/>
          </p:nvPr>
        </p:nvSpPr>
        <p:spPr>
          <a:xfrm>
            <a:off x="4164013" y="6365875"/>
            <a:ext cx="806450" cy="365125"/>
          </a:xfrm>
        </p:spPr>
        <p:txBody>
          <a:bodyPr/>
          <a:lstStyle>
            <a:lvl1pPr algn="ctr">
              <a:defRPr sz="1400">
                <a:solidFill>
                  <a:srgbClr val="F2F0E6"/>
                </a:solidFill>
              </a:defRPr>
            </a:lvl1pPr>
          </a:lstStyle>
          <a:p>
            <a:pPr>
              <a:defRPr/>
            </a:pPr>
            <a:fld id="{595C6E66-CE11-4BA1-AEE1-5103421E2ABB}" type="slidenum">
              <a:rPr lang="en-US"/>
              <a:pPr>
                <a:defRPr/>
              </a:pPr>
              <a:t>‹#›</a:t>
            </a:fld>
            <a:endParaRPr lang="en-US" dirty="0"/>
          </a:p>
        </p:txBody>
      </p:sp>
    </p:spTree>
    <p:extLst>
      <p:ext uri="{BB962C8B-B14F-4D97-AF65-F5344CB8AC3E}">
        <p14:creationId xmlns:p14="http://schemas.microsoft.com/office/powerpoint/2010/main" val="6306692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normAutofit/>
          </a:bodyPr>
          <a:lstStyle>
            <a:lvl1pPr algn="l">
              <a:defRPr sz="2400" b="0" spc="150" baseline="0">
                <a:solidFill>
                  <a:schemeClr val="accent3"/>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1792288" y="612775"/>
            <a:ext cx="5486400" cy="4114800"/>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normAutofit/>
          </a:bodyPr>
          <a:lstStyle>
            <a:lvl1pPr marL="0" indent="0">
              <a:buNone/>
              <a:defRPr sz="1600" spc="20" baseline="0">
                <a:solidFill>
                  <a:srgbClr val="3589A5"/>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1258888" y="6365875"/>
            <a:ext cx="2222500" cy="365125"/>
          </a:xfrm>
        </p:spPr>
        <p:txBody>
          <a:bodyPr/>
          <a:lstStyle>
            <a:lvl1pPr>
              <a:defRPr sz="1400">
                <a:solidFill>
                  <a:srgbClr val="F2F0E6"/>
                </a:solidFill>
              </a:defRPr>
            </a:lvl1pPr>
          </a:lstStyle>
          <a:p>
            <a:pPr>
              <a:defRPr/>
            </a:pPr>
            <a:fld id="{D5CA0B16-D2FA-4377-9878-26F9D081E253}" type="datetime1">
              <a:rPr lang="en-US"/>
              <a:pPr>
                <a:defRPr/>
              </a:pPr>
              <a:t>6/21/2022</a:t>
            </a:fld>
            <a:endParaRPr lang="en-US" dirty="0"/>
          </a:p>
        </p:txBody>
      </p:sp>
      <p:sp>
        <p:nvSpPr>
          <p:cNvPr id="6" name="Slide Number Placeholder 6"/>
          <p:cNvSpPr>
            <a:spLocks noGrp="1"/>
          </p:cNvSpPr>
          <p:nvPr>
            <p:ph type="sldNum" sz="quarter" idx="11"/>
          </p:nvPr>
        </p:nvSpPr>
        <p:spPr>
          <a:xfrm>
            <a:off x="4164013" y="6365875"/>
            <a:ext cx="806450" cy="365125"/>
          </a:xfrm>
        </p:spPr>
        <p:txBody>
          <a:bodyPr/>
          <a:lstStyle>
            <a:lvl1pPr algn="ctr">
              <a:defRPr sz="1400">
                <a:solidFill>
                  <a:srgbClr val="F2F0E6"/>
                </a:solidFill>
              </a:defRPr>
            </a:lvl1pPr>
          </a:lstStyle>
          <a:p>
            <a:pPr>
              <a:defRPr/>
            </a:pPr>
            <a:fld id="{C0B9C87B-78F3-495D-84FA-A744E291E236}" type="slidenum">
              <a:rPr lang="en-US"/>
              <a:pPr>
                <a:defRPr/>
              </a:pPr>
              <a:t>‹#›</a:t>
            </a:fld>
            <a:endParaRPr lang="en-US" dirty="0"/>
          </a:p>
        </p:txBody>
      </p:sp>
    </p:spTree>
    <p:extLst>
      <p:ext uri="{BB962C8B-B14F-4D97-AF65-F5344CB8AC3E}">
        <p14:creationId xmlns:p14="http://schemas.microsoft.com/office/powerpoint/2010/main" val="24201583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a:prstGeom prst="rect">
            <a:avLst/>
          </a:prstGeom>
        </p:spPr>
        <p:txBody>
          <a:bodyPr/>
          <a:lstStyle>
            <a:lvl1pPr>
              <a:defRPr>
                <a:solidFill>
                  <a:schemeClr val="accent3"/>
                </a:solidFill>
              </a:defRPr>
            </a:lvl1p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4"/>
          <p:cNvSpPr>
            <a:spLocks noGrp="1"/>
          </p:cNvSpPr>
          <p:nvPr>
            <p:ph type="dt" sz="half" idx="10"/>
          </p:nvPr>
        </p:nvSpPr>
        <p:spPr>
          <a:xfrm>
            <a:off x="1258888" y="6365875"/>
            <a:ext cx="2222500" cy="365125"/>
          </a:xfrm>
        </p:spPr>
        <p:txBody>
          <a:bodyPr/>
          <a:lstStyle>
            <a:lvl1pPr>
              <a:defRPr sz="1400">
                <a:solidFill>
                  <a:srgbClr val="F2F0E6"/>
                </a:solidFill>
              </a:defRPr>
            </a:lvl1pPr>
          </a:lstStyle>
          <a:p>
            <a:pPr>
              <a:defRPr/>
            </a:pPr>
            <a:fld id="{E80802A1-345C-4245-86D0-199E54101930}" type="datetime1">
              <a:rPr lang="en-US"/>
              <a:pPr>
                <a:defRPr/>
              </a:pPr>
              <a:t>6/21/2022</a:t>
            </a:fld>
            <a:endParaRPr lang="en-US" dirty="0"/>
          </a:p>
        </p:txBody>
      </p:sp>
      <p:sp>
        <p:nvSpPr>
          <p:cNvPr id="5" name="Slide Number Placeholder 6"/>
          <p:cNvSpPr>
            <a:spLocks noGrp="1"/>
          </p:cNvSpPr>
          <p:nvPr>
            <p:ph type="sldNum" sz="quarter" idx="11"/>
          </p:nvPr>
        </p:nvSpPr>
        <p:spPr>
          <a:xfrm>
            <a:off x="4164013" y="6365875"/>
            <a:ext cx="806450" cy="365125"/>
          </a:xfrm>
        </p:spPr>
        <p:txBody>
          <a:bodyPr/>
          <a:lstStyle>
            <a:lvl1pPr algn="ctr">
              <a:defRPr sz="1400">
                <a:solidFill>
                  <a:srgbClr val="F2F0E6"/>
                </a:solidFill>
              </a:defRPr>
            </a:lvl1pPr>
          </a:lstStyle>
          <a:p>
            <a:pPr>
              <a:defRPr/>
            </a:pPr>
            <a:fld id="{D96E7A90-59BE-4E07-9DAB-B191516739BB}" type="slidenum">
              <a:rPr lang="en-US"/>
              <a:pPr>
                <a:defRPr/>
              </a:pPr>
              <a:t>‹#›</a:t>
            </a:fld>
            <a:endParaRPr lang="en-US" dirty="0"/>
          </a:p>
        </p:txBody>
      </p:sp>
    </p:spTree>
    <p:extLst>
      <p:ext uri="{BB962C8B-B14F-4D97-AF65-F5344CB8AC3E}">
        <p14:creationId xmlns:p14="http://schemas.microsoft.com/office/powerpoint/2010/main" val="28739044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lvl1pPr>
              <a:defRPr>
                <a:solidFill>
                  <a:schemeClr val="accent3"/>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4"/>
          <p:cNvSpPr>
            <a:spLocks noGrp="1"/>
          </p:cNvSpPr>
          <p:nvPr>
            <p:ph type="dt" sz="half" idx="10"/>
          </p:nvPr>
        </p:nvSpPr>
        <p:spPr>
          <a:xfrm>
            <a:off x="1258888" y="6365875"/>
            <a:ext cx="2222500" cy="365125"/>
          </a:xfrm>
        </p:spPr>
        <p:txBody>
          <a:bodyPr/>
          <a:lstStyle>
            <a:lvl1pPr>
              <a:defRPr sz="1400">
                <a:solidFill>
                  <a:srgbClr val="F2F0E6"/>
                </a:solidFill>
              </a:defRPr>
            </a:lvl1pPr>
          </a:lstStyle>
          <a:p>
            <a:pPr>
              <a:defRPr/>
            </a:pPr>
            <a:fld id="{23C2A300-4328-4691-A831-CD488986B94D}" type="datetime1">
              <a:rPr lang="en-US"/>
              <a:pPr>
                <a:defRPr/>
              </a:pPr>
              <a:t>6/21/2022</a:t>
            </a:fld>
            <a:endParaRPr lang="en-US" dirty="0"/>
          </a:p>
        </p:txBody>
      </p:sp>
      <p:sp>
        <p:nvSpPr>
          <p:cNvPr id="5" name="Slide Number Placeholder 6"/>
          <p:cNvSpPr>
            <a:spLocks noGrp="1"/>
          </p:cNvSpPr>
          <p:nvPr>
            <p:ph type="sldNum" sz="quarter" idx="11"/>
          </p:nvPr>
        </p:nvSpPr>
        <p:spPr>
          <a:xfrm>
            <a:off x="4164013" y="6365875"/>
            <a:ext cx="806450" cy="365125"/>
          </a:xfrm>
        </p:spPr>
        <p:txBody>
          <a:bodyPr/>
          <a:lstStyle>
            <a:lvl1pPr algn="ctr">
              <a:defRPr sz="1400">
                <a:solidFill>
                  <a:srgbClr val="F2F0E6"/>
                </a:solidFill>
              </a:defRPr>
            </a:lvl1pPr>
          </a:lstStyle>
          <a:p>
            <a:pPr>
              <a:defRPr/>
            </a:pPr>
            <a:fld id="{0EEC92E9-BB13-4574-B5D3-16463A63BE75}" type="slidenum">
              <a:rPr lang="en-US"/>
              <a:pPr>
                <a:defRPr/>
              </a:pPr>
              <a:t>‹#›</a:t>
            </a:fld>
            <a:endParaRPr lang="en-US" dirty="0"/>
          </a:p>
        </p:txBody>
      </p:sp>
    </p:spTree>
    <p:extLst>
      <p:ext uri="{BB962C8B-B14F-4D97-AF65-F5344CB8AC3E}">
        <p14:creationId xmlns:p14="http://schemas.microsoft.com/office/powerpoint/2010/main" val="454426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py Slide_with logo">
  <p:cSld name="Copy Slide_with logo">
    <p:bg>
      <p:bgPr>
        <a:blipFill>
          <a:blip r:embed="rId2">
            <a:alphaModFix/>
          </a:blip>
          <a:stretch>
            <a:fillRect/>
          </a:stretch>
        </a:blipFill>
        <a:effectLst/>
      </p:bgPr>
    </p:bg>
    <p:spTree>
      <p:nvGrpSpPr>
        <p:cNvPr id="1" name="Shape 15"/>
        <p:cNvGrpSpPr/>
        <p:nvPr/>
      </p:nvGrpSpPr>
      <p:grpSpPr>
        <a:xfrm>
          <a:off x="0" y="0"/>
          <a:ext cx="0" cy="0"/>
          <a:chOff x="0" y="0"/>
          <a:chExt cx="0" cy="0"/>
        </a:xfrm>
      </p:grpSpPr>
      <p:sp>
        <p:nvSpPr>
          <p:cNvPr id="16" name="Google Shape;16;p39"/>
          <p:cNvSpPr txBox="1">
            <a:spLocks noGrp="1"/>
          </p:cNvSpPr>
          <p:nvPr>
            <p:ph type="ctrTitle"/>
          </p:nvPr>
        </p:nvSpPr>
        <p:spPr>
          <a:xfrm>
            <a:off x="463586" y="511748"/>
            <a:ext cx="8196319" cy="606851"/>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15406B"/>
              </a:buClr>
              <a:buSzPts val="3200"/>
              <a:buFont typeface="Arial"/>
              <a:buNone/>
              <a:defRPr sz="3200" b="1" i="0" u="none" strike="noStrike" cap="none">
                <a:solidFill>
                  <a:srgbClr val="15406B"/>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7" name="Google Shape;17;p39"/>
          <p:cNvSpPr txBox="1"/>
          <p:nvPr/>
        </p:nvSpPr>
        <p:spPr>
          <a:xfrm>
            <a:off x="468000" y="6351587"/>
            <a:ext cx="2133600"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900"/>
              <a:buFont typeface="Arial"/>
              <a:buNone/>
            </a:pPr>
            <a:fld id="{00000000-1234-1234-1234-123412341234}" type="slidenum">
              <a:rPr lang="en-US" sz="900" b="0" i="0" u="none" strike="noStrike" cap="none">
                <a:solidFill>
                  <a:srgbClr val="15406B"/>
                </a:solidFill>
                <a:latin typeface="Arial"/>
                <a:ea typeface="Arial"/>
                <a:cs typeface="Arial"/>
                <a:sym typeface="Arial"/>
              </a:rPr>
              <a:t>‹#›</a:t>
            </a:fld>
            <a:r>
              <a:rPr lang="en-US" sz="900" b="0" i="0" u="none" strike="noStrike" cap="none" dirty="0">
                <a:solidFill>
                  <a:srgbClr val="15406B"/>
                </a:solidFill>
                <a:latin typeface="Arial"/>
                <a:ea typeface="Arial"/>
                <a:cs typeface="Arial"/>
                <a:sym typeface="Arial"/>
              </a:rPr>
              <a:t>  | May 2021</a:t>
            </a:r>
            <a:endParaRPr sz="900" b="0" i="0" u="none" strike="noStrike" cap="none" dirty="0">
              <a:solidFill>
                <a:srgbClr val="15406B"/>
              </a:solidFill>
              <a:latin typeface="Arial"/>
              <a:ea typeface="Arial"/>
              <a:cs typeface="Arial"/>
              <a:sym typeface="Arial"/>
            </a:endParaRPr>
          </a:p>
        </p:txBody>
      </p:sp>
      <p:sp>
        <p:nvSpPr>
          <p:cNvPr id="18" name="Google Shape;18;p39"/>
          <p:cNvSpPr txBox="1">
            <a:spLocks noGrp="1"/>
          </p:cNvSpPr>
          <p:nvPr>
            <p:ph type="body" idx="1"/>
          </p:nvPr>
        </p:nvSpPr>
        <p:spPr>
          <a:xfrm>
            <a:off x="463586" y="1584000"/>
            <a:ext cx="8196319" cy="4020317"/>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480"/>
              </a:spcBef>
              <a:spcAft>
                <a:spcPts val="0"/>
              </a:spcAft>
              <a:buClr>
                <a:srgbClr val="15406B"/>
              </a:buClr>
              <a:buSzPts val="2400"/>
              <a:buFont typeface="Arial"/>
              <a:buChar char="•"/>
              <a:defRPr sz="2400" b="1" i="0" u="none" strike="noStrike" cap="none">
                <a:solidFill>
                  <a:srgbClr val="15406B"/>
                </a:solidFill>
                <a:latin typeface="Arial"/>
                <a:ea typeface="Arial"/>
                <a:cs typeface="Arial"/>
                <a:sym typeface="Arial"/>
              </a:defRPr>
            </a:lvl1pPr>
            <a:lvl2pPr marL="914400" marR="0" lvl="1" indent="-381000" algn="l" rtl="0">
              <a:lnSpc>
                <a:spcPct val="100000"/>
              </a:lnSpc>
              <a:spcBef>
                <a:spcPts val="480"/>
              </a:spcBef>
              <a:spcAft>
                <a:spcPts val="0"/>
              </a:spcAft>
              <a:buClr>
                <a:srgbClr val="15406B"/>
              </a:buClr>
              <a:buSzPts val="2400"/>
              <a:buFont typeface="Arial"/>
              <a:buChar char="–"/>
              <a:defRPr sz="2400" b="0" i="0" u="none" strike="noStrike" cap="none">
                <a:solidFill>
                  <a:srgbClr val="15406B"/>
                </a:solidFill>
                <a:latin typeface="Arial"/>
                <a:ea typeface="Arial"/>
                <a:cs typeface="Arial"/>
                <a:sym typeface="Arial"/>
              </a:defRPr>
            </a:lvl2pPr>
            <a:lvl3pPr marL="1371600" marR="0" lvl="2" indent="-381000" algn="l" rtl="0">
              <a:lnSpc>
                <a:spcPct val="100000"/>
              </a:lnSpc>
              <a:spcBef>
                <a:spcPts val="480"/>
              </a:spcBef>
              <a:spcAft>
                <a:spcPts val="0"/>
              </a:spcAft>
              <a:buClr>
                <a:srgbClr val="15406B"/>
              </a:buClr>
              <a:buSzPts val="2400"/>
              <a:buFont typeface="Arial"/>
              <a:buChar char="•"/>
              <a:defRPr sz="2400" b="0" i="0" u="none" strike="noStrike" cap="none">
                <a:solidFill>
                  <a:srgbClr val="15406B"/>
                </a:solidFill>
                <a:latin typeface="Arial"/>
                <a:ea typeface="Arial"/>
                <a:cs typeface="Arial"/>
                <a:sym typeface="Arial"/>
              </a:defRPr>
            </a:lvl3pPr>
            <a:lvl4pPr marL="1828800" marR="0" lvl="3" indent="-381000" algn="l" rtl="0">
              <a:lnSpc>
                <a:spcPct val="100000"/>
              </a:lnSpc>
              <a:spcBef>
                <a:spcPts val="480"/>
              </a:spcBef>
              <a:spcAft>
                <a:spcPts val="0"/>
              </a:spcAft>
              <a:buClr>
                <a:srgbClr val="15406B"/>
              </a:buClr>
              <a:buSzPts val="2400"/>
              <a:buFont typeface="Arial"/>
              <a:buChar char="–"/>
              <a:defRPr sz="2400" b="0" i="0" u="none" strike="noStrike" cap="none">
                <a:solidFill>
                  <a:srgbClr val="15406B"/>
                </a:solidFill>
                <a:latin typeface="Arial"/>
                <a:ea typeface="Arial"/>
                <a:cs typeface="Arial"/>
                <a:sym typeface="Arial"/>
              </a:defRPr>
            </a:lvl4pPr>
            <a:lvl5pPr marL="2286000" marR="0" lvl="4" indent="-381000" algn="l" rtl="0">
              <a:lnSpc>
                <a:spcPct val="100000"/>
              </a:lnSpc>
              <a:spcBef>
                <a:spcPts val="480"/>
              </a:spcBef>
              <a:spcAft>
                <a:spcPts val="0"/>
              </a:spcAft>
              <a:buClr>
                <a:srgbClr val="15406B"/>
              </a:buClr>
              <a:buSzPts val="2400"/>
              <a:buFont typeface="Arial"/>
              <a:buChar char="»"/>
              <a:defRPr sz="2400" b="0" i="0" u="none" strike="noStrike" cap="none">
                <a:solidFill>
                  <a:srgbClr val="15406B"/>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26801750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over">
    <p:spTree>
      <p:nvGrpSpPr>
        <p:cNvPr id="1" name=""/>
        <p:cNvGrpSpPr/>
        <p:nvPr/>
      </p:nvGrpSpPr>
      <p:grpSpPr>
        <a:xfrm>
          <a:off x="0" y="0"/>
          <a:ext cx="0" cy="0"/>
          <a:chOff x="0" y="0"/>
          <a:chExt cx="0" cy="0"/>
        </a:xfrm>
      </p:grpSpPr>
      <p:sp>
        <p:nvSpPr>
          <p:cNvPr id="4" name="background">
            <a:extLst>
              <a:ext uri="{FF2B5EF4-FFF2-40B4-BE49-F238E27FC236}">
                <a16:creationId xmlns:a16="http://schemas.microsoft.com/office/drawing/2014/main" id="{DEF15C17-7A1C-C340-9903-95BDA4305BE7}"/>
              </a:ext>
            </a:extLst>
          </p:cNvPr>
          <p:cNvSpPr/>
          <p:nvPr/>
        </p:nvSpPr>
        <p:spPr>
          <a:xfrm>
            <a:off x="0" y="0"/>
            <a:ext cx="9144000" cy="6858000"/>
          </a:xfrm>
          <a:prstGeom prst="rect">
            <a:avLst/>
          </a:prstGeom>
          <a:gradFill>
            <a:gsLst>
              <a:gs pos="0">
                <a:srgbClr val="13608B"/>
              </a:gs>
              <a:gs pos="100000">
                <a:srgbClr val="0FC1CB"/>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bg1"/>
              </a:solidFill>
            </a:endParaRPr>
          </a:p>
        </p:txBody>
      </p:sp>
      <p:pic>
        <p:nvPicPr>
          <p:cNvPr id="52" name="HVTN logo-black" descr="Logo&#10;&#10;Description automatically generated" hidden="1">
            <a:extLst>
              <a:ext uri="{FF2B5EF4-FFF2-40B4-BE49-F238E27FC236}">
                <a16:creationId xmlns:a16="http://schemas.microsoft.com/office/drawing/2014/main" id="{A263F057-C9B1-824F-B4F5-7EA9579DA25A}"/>
              </a:ext>
            </a:extLst>
          </p:cNvPr>
          <p:cNvPicPr>
            <a:picLocks noChangeAspect="1"/>
          </p:cNvPicPr>
          <p:nvPr/>
        </p:nvPicPr>
        <p:blipFill>
          <a:blip r:embed="rId2"/>
          <a:stretch>
            <a:fillRect/>
          </a:stretch>
        </p:blipFill>
        <p:spPr>
          <a:xfrm>
            <a:off x="7642782" y="5468380"/>
            <a:ext cx="1032994" cy="845916"/>
          </a:xfrm>
          <a:prstGeom prst="rect">
            <a:avLst/>
          </a:prstGeom>
        </p:spPr>
      </p:pic>
      <p:sp>
        <p:nvSpPr>
          <p:cNvPr id="60" name="presenter">
            <a:extLst>
              <a:ext uri="{FF2B5EF4-FFF2-40B4-BE49-F238E27FC236}">
                <a16:creationId xmlns:a16="http://schemas.microsoft.com/office/drawing/2014/main" id="{AFF74F91-9E03-2349-88D3-9022E50F147F}"/>
              </a:ext>
            </a:extLst>
          </p:cNvPr>
          <p:cNvSpPr>
            <a:spLocks noGrp="1"/>
          </p:cNvSpPr>
          <p:nvPr>
            <p:ph type="body" sz="quarter" idx="15" hasCustomPrompt="1"/>
          </p:nvPr>
        </p:nvSpPr>
        <p:spPr>
          <a:xfrm>
            <a:off x="436960" y="5468939"/>
            <a:ext cx="2476500" cy="668337"/>
          </a:xfrm>
        </p:spPr>
        <p:txBody>
          <a:bodyPr>
            <a:normAutofit/>
          </a:bodyPr>
          <a:lstStyle>
            <a:lvl1pPr marL="0" indent="0">
              <a:buNone/>
              <a:defRPr sz="90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PRESENTER NAME(S)</a:t>
            </a:r>
          </a:p>
        </p:txBody>
      </p:sp>
      <p:sp>
        <p:nvSpPr>
          <p:cNvPr id="41" name="title">
            <a:extLst>
              <a:ext uri="{FF2B5EF4-FFF2-40B4-BE49-F238E27FC236}">
                <a16:creationId xmlns:a16="http://schemas.microsoft.com/office/drawing/2014/main" id="{0D35A986-0105-884F-94B1-F4483584A4AB}"/>
              </a:ext>
            </a:extLst>
          </p:cNvPr>
          <p:cNvSpPr>
            <a:spLocks noGrp="1"/>
          </p:cNvSpPr>
          <p:nvPr>
            <p:ph type="title" hasCustomPrompt="1"/>
          </p:nvPr>
        </p:nvSpPr>
        <p:spPr>
          <a:xfrm>
            <a:off x="436651" y="3086101"/>
            <a:ext cx="8239124" cy="1783387"/>
          </a:xfrm>
        </p:spPr>
        <p:txBody>
          <a:bodyPr anchor="t">
            <a:normAutofit/>
          </a:bodyPr>
          <a:lstStyle>
            <a:lvl1pPr algn="l">
              <a:defRPr sz="3600">
                <a:solidFill>
                  <a:schemeClr val="bg1"/>
                </a:solidFill>
              </a:defRPr>
            </a:lvl1pPr>
          </a:lstStyle>
          <a:p>
            <a:r>
              <a:rPr lang="en-US" dirty="0"/>
              <a:t>CLICK TO EDIT TITLE</a:t>
            </a:r>
          </a:p>
        </p:txBody>
      </p:sp>
      <p:sp>
        <p:nvSpPr>
          <p:cNvPr id="48" name="intro">
            <a:extLst>
              <a:ext uri="{FF2B5EF4-FFF2-40B4-BE49-F238E27FC236}">
                <a16:creationId xmlns:a16="http://schemas.microsoft.com/office/drawing/2014/main" id="{BD444F3E-06FA-6648-AEC5-1116D07262BF}"/>
              </a:ext>
            </a:extLst>
          </p:cNvPr>
          <p:cNvSpPr>
            <a:spLocks noGrp="1"/>
          </p:cNvSpPr>
          <p:nvPr>
            <p:ph type="body" sz="quarter" idx="14" hasCustomPrompt="1"/>
          </p:nvPr>
        </p:nvSpPr>
        <p:spPr>
          <a:xfrm>
            <a:off x="436960" y="2270126"/>
            <a:ext cx="8239125" cy="703263"/>
          </a:xfrm>
        </p:spPr>
        <p:txBody>
          <a:bodyPr anchor="b"/>
          <a:lstStyle>
            <a:lvl1pPr marL="0" indent="0">
              <a:buNone/>
              <a:defRPr sz="1500">
                <a:solidFill>
                  <a:schemeClr val="bg1"/>
                </a:solidFill>
              </a:defRPr>
            </a:lvl1pPr>
            <a:lvl2pPr marL="342900" indent="0">
              <a:buNone/>
              <a:defRPr/>
            </a:lvl2pPr>
          </a:lstStyle>
          <a:p>
            <a:pPr lvl="0"/>
            <a:r>
              <a:rPr lang="en-US" dirty="0"/>
              <a:t>CLICK TO EDIT TEXT</a:t>
            </a:r>
          </a:p>
        </p:txBody>
      </p:sp>
      <p:pic>
        <p:nvPicPr>
          <p:cNvPr id="8" name="Picture 7">
            <a:extLst>
              <a:ext uri="{FF2B5EF4-FFF2-40B4-BE49-F238E27FC236}">
                <a16:creationId xmlns:a16="http://schemas.microsoft.com/office/drawing/2014/main" id="{3E9B79DF-FEFE-4AFC-A9EC-DCEC87C58099}"/>
              </a:ext>
            </a:extLst>
          </p:cNvPr>
          <p:cNvPicPr>
            <a:picLocks noChangeAspect="1"/>
          </p:cNvPicPr>
          <p:nvPr/>
        </p:nvPicPr>
        <p:blipFill>
          <a:blip r:embed="rId3"/>
          <a:srcRect/>
          <a:stretch/>
        </p:blipFill>
        <p:spPr>
          <a:xfrm>
            <a:off x="6715824" y="5792714"/>
            <a:ext cx="2157320" cy="743077"/>
          </a:xfrm>
          <a:prstGeom prst="rect">
            <a:avLst/>
          </a:prstGeom>
        </p:spPr>
      </p:pic>
    </p:spTree>
    <p:extLst>
      <p:ext uri="{BB962C8B-B14F-4D97-AF65-F5344CB8AC3E}">
        <p14:creationId xmlns:p14="http://schemas.microsoft.com/office/powerpoint/2010/main" val="3832798068"/>
      </p:ext>
    </p:extLst>
  </p:cSld>
  <p:clrMapOvr>
    <a:masterClrMapping/>
  </p:clrMapOvr>
  <p:hf hdr="0" ftr="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collage">
    <p:spTree>
      <p:nvGrpSpPr>
        <p:cNvPr id="1" name=""/>
        <p:cNvGrpSpPr/>
        <p:nvPr/>
      </p:nvGrpSpPr>
      <p:grpSpPr>
        <a:xfrm>
          <a:off x="0" y="0"/>
          <a:ext cx="0" cy="0"/>
          <a:chOff x="0" y="0"/>
          <a:chExt cx="0" cy="0"/>
        </a:xfrm>
      </p:grpSpPr>
      <p:sp>
        <p:nvSpPr>
          <p:cNvPr id="11" name="Rectangle 10"/>
          <p:cNvSpPr/>
          <p:nvPr/>
        </p:nvSpPr>
        <p:spPr>
          <a:xfrm>
            <a:off x="1187450" y="1844675"/>
            <a:ext cx="6769100" cy="27368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12" name="Picture 1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0825" y="277813"/>
            <a:ext cx="1522413"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 name="Picture Placeholder 7"/>
          <p:cNvSpPr>
            <a:spLocks noGrp="1"/>
          </p:cNvSpPr>
          <p:nvPr>
            <p:ph type="pic" sz="quarter" idx="12"/>
          </p:nvPr>
        </p:nvSpPr>
        <p:spPr>
          <a:xfrm>
            <a:off x="3523568" y="1961302"/>
            <a:ext cx="2087905" cy="1177868"/>
          </a:xfrm>
          <a:prstGeom prst="rect">
            <a:avLst/>
          </a:prstGeom>
        </p:spPr>
        <p:txBody>
          <a:bodyPr rtlCol="0">
            <a:normAutofit/>
          </a:bodyPr>
          <a:lstStyle>
            <a:lvl1pPr>
              <a:defRPr sz="1600">
                <a:solidFill>
                  <a:schemeClr val="bg2"/>
                </a:solidFill>
              </a:defRPr>
            </a:lvl1pPr>
          </a:lstStyle>
          <a:p>
            <a:pPr lvl="0"/>
            <a:r>
              <a:rPr lang="en-US" noProof="0"/>
              <a:t>Click icon to add picture</a:t>
            </a:r>
            <a:endParaRPr lang="bg-BG" noProof="0" dirty="0"/>
          </a:p>
        </p:txBody>
      </p:sp>
      <p:sp>
        <p:nvSpPr>
          <p:cNvPr id="42" name="Picture Placeholder 7"/>
          <p:cNvSpPr>
            <a:spLocks noGrp="1"/>
          </p:cNvSpPr>
          <p:nvPr>
            <p:ph type="pic" sz="quarter" idx="13"/>
          </p:nvPr>
        </p:nvSpPr>
        <p:spPr>
          <a:xfrm>
            <a:off x="3523568" y="3289702"/>
            <a:ext cx="2087905" cy="1177868"/>
          </a:xfrm>
          <a:prstGeom prst="rect">
            <a:avLst/>
          </a:prstGeom>
        </p:spPr>
        <p:txBody>
          <a:bodyPr rtlCol="0">
            <a:normAutofit/>
          </a:bodyPr>
          <a:lstStyle>
            <a:lvl1pPr>
              <a:defRPr sz="1600">
                <a:solidFill>
                  <a:schemeClr val="bg2"/>
                </a:solidFill>
              </a:defRPr>
            </a:lvl1pPr>
          </a:lstStyle>
          <a:p>
            <a:pPr lvl="0"/>
            <a:r>
              <a:rPr lang="en-US" noProof="0"/>
              <a:t>Click icon to add picture</a:t>
            </a:r>
            <a:endParaRPr lang="bg-BG" noProof="0"/>
          </a:p>
        </p:txBody>
      </p:sp>
      <p:sp>
        <p:nvSpPr>
          <p:cNvPr id="43" name="Picture Placeholder 7"/>
          <p:cNvSpPr>
            <a:spLocks noGrp="1"/>
          </p:cNvSpPr>
          <p:nvPr>
            <p:ph type="pic" sz="quarter" idx="14"/>
          </p:nvPr>
        </p:nvSpPr>
        <p:spPr>
          <a:xfrm>
            <a:off x="5747632" y="1961302"/>
            <a:ext cx="2087905" cy="1177868"/>
          </a:xfrm>
          <a:prstGeom prst="rect">
            <a:avLst/>
          </a:prstGeom>
        </p:spPr>
        <p:txBody>
          <a:bodyPr rtlCol="0">
            <a:normAutofit/>
          </a:bodyPr>
          <a:lstStyle>
            <a:lvl1pPr>
              <a:defRPr sz="1600">
                <a:solidFill>
                  <a:schemeClr val="bg2"/>
                </a:solidFill>
              </a:defRPr>
            </a:lvl1pPr>
          </a:lstStyle>
          <a:p>
            <a:pPr lvl="0"/>
            <a:r>
              <a:rPr lang="en-US" noProof="0"/>
              <a:t>Click icon to add picture</a:t>
            </a:r>
            <a:endParaRPr lang="bg-BG" noProof="0"/>
          </a:p>
        </p:txBody>
      </p:sp>
      <p:sp>
        <p:nvSpPr>
          <p:cNvPr id="44" name="Picture Placeholder 7"/>
          <p:cNvSpPr>
            <a:spLocks noGrp="1"/>
          </p:cNvSpPr>
          <p:nvPr>
            <p:ph type="pic" sz="quarter" idx="15"/>
          </p:nvPr>
        </p:nvSpPr>
        <p:spPr>
          <a:xfrm>
            <a:off x="5747632" y="3289702"/>
            <a:ext cx="2087905" cy="1177868"/>
          </a:xfrm>
          <a:prstGeom prst="rect">
            <a:avLst/>
          </a:prstGeom>
        </p:spPr>
        <p:txBody>
          <a:bodyPr rtlCol="0">
            <a:normAutofit/>
          </a:bodyPr>
          <a:lstStyle>
            <a:lvl1pPr>
              <a:defRPr sz="1600">
                <a:solidFill>
                  <a:schemeClr val="bg2"/>
                </a:solidFill>
              </a:defRPr>
            </a:lvl1pPr>
          </a:lstStyle>
          <a:p>
            <a:pPr lvl="0"/>
            <a:r>
              <a:rPr lang="en-US" noProof="0"/>
              <a:t>Click icon to add picture</a:t>
            </a:r>
            <a:endParaRPr lang="bg-BG" noProof="0"/>
          </a:p>
        </p:txBody>
      </p:sp>
      <p:sp>
        <p:nvSpPr>
          <p:cNvPr id="20" name="Picture Placeholder 7"/>
          <p:cNvSpPr>
            <a:spLocks noGrp="1"/>
          </p:cNvSpPr>
          <p:nvPr>
            <p:ph type="pic" sz="quarter" idx="17"/>
          </p:nvPr>
        </p:nvSpPr>
        <p:spPr>
          <a:xfrm>
            <a:off x="1295538" y="1958579"/>
            <a:ext cx="2087905" cy="1177868"/>
          </a:xfrm>
          <a:prstGeom prst="rect">
            <a:avLst/>
          </a:prstGeom>
        </p:spPr>
        <p:txBody>
          <a:bodyPr rtlCol="0">
            <a:normAutofit/>
          </a:bodyPr>
          <a:lstStyle>
            <a:lvl1pPr>
              <a:defRPr sz="1600">
                <a:solidFill>
                  <a:schemeClr val="bg2"/>
                </a:solidFill>
              </a:defRPr>
            </a:lvl1pPr>
          </a:lstStyle>
          <a:p>
            <a:pPr lvl="0"/>
            <a:r>
              <a:rPr lang="en-US" noProof="0"/>
              <a:t>Click icon to add picture</a:t>
            </a:r>
            <a:endParaRPr lang="bg-BG" noProof="0" dirty="0"/>
          </a:p>
        </p:txBody>
      </p:sp>
      <p:sp>
        <p:nvSpPr>
          <p:cNvPr id="21" name="Picture Placeholder 7"/>
          <p:cNvSpPr>
            <a:spLocks noGrp="1"/>
          </p:cNvSpPr>
          <p:nvPr>
            <p:ph type="pic" sz="quarter" idx="18"/>
          </p:nvPr>
        </p:nvSpPr>
        <p:spPr>
          <a:xfrm>
            <a:off x="1295538" y="3286979"/>
            <a:ext cx="2087905" cy="1177868"/>
          </a:xfrm>
          <a:prstGeom prst="rect">
            <a:avLst/>
          </a:prstGeom>
        </p:spPr>
        <p:txBody>
          <a:bodyPr rtlCol="0">
            <a:normAutofit/>
          </a:bodyPr>
          <a:lstStyle>
            <a:lvl1pPr>
              <a:defRPr sz="1600">
                <a:solidFill>
                  <a:schemeClr val="bg2"/>
                </a:solidFill>
              </a:defRPr>
            </a:lvl1pPr>
          </a:lstStyle>
          <a:p>
            <a:pPr lvl="0"/>
            <a:r>
              <a:rPr lang="en-US" noProof="0"/>
              <a:t>Click icon to add picture</a:t>
            </a:r>
            <a:endParaRPr lang="bg-BG" noProof="0"/>
          </a:p>
        </p:txBody>
      </p:sp>
      <p:sp>
        <p:nvSpPr>
          <p:cNvPr id="17" name="Title 1"/>
          <p:cNvSpPr>
            <a:spLocks noGrp="1"/>
          </p:cNvSpPr>
          <p:nvPr>
            <p:ph type="ctrTitle"/>
          </p:nvPr>
        </p:nvSpPr>
        <p:spPr>
          <a:xfrm>
            <a:off x="1403648" y="332656"/>
            <a:ext cx="6408712" cy="720080"/>
          </a:xfrm>
          <a:prstGeom prst="rect">
            <a:avLst/>
          </a:prstGeom>
        </p:spPr>
        <p:txBody>
          <a:bodyPr rtlCol="0">
            <a:normAutofit/>
          </a:bodyPr>
          <a:lstStyle>
            <a:lvl1pPr>
              <a:defRPr lang="bg-BG" dirty="0"/>
            </a:lvl1pPr>
          </a:lstStyle>
          <a:p>
            <a:pPr lvl="0"/>
            <a:r>
              <a:rPr lang="en-US"/>
              <a:t>Click to edit Master title style</a:t>
            </a:r>
            <a:endParaRPr lang="bg-BG" dirty="0"/>
          </a:p>
        </p:txBody>
      </p:sp>
      <p:sp>
        <p:nvSpPr>
          <p:cNvPr id="18" name="Subtitle 2"/>
          <p:cNvSpPr>
            <a:spLocks noGrp="1"/>
          </p:cNvSpPr>
          <p:nvPr>
            <p:ph type="subTitle" idx="1"/>
          </p:nvPr>
        </p:nvSpPr>
        <p:spPr>
          <a:xfrm>
            <a:off x="1331640" y="4797152"/>
            <a:ext cx="4824536" cy="377180"/>
          </a:xfrm>
          <a:prstGeom prst="rect">
            <a:avLst/>
          </a:prstGeom>
        </p:spPr>
        <p:txBody>
          <a:bodyPr/>
          <a:lstStyle>
            <a:lvl1pPr marL="0" indent="0" algn="l">
              <a:buNone/>
              <a:defRPr sz="1600" b="0">
                <a:solidFill>
                  <a:schemeClr val="tx2"/>
                </a:solidFill>
                <a:latin typeface="Franklin Gothic Book" panose="020B05030201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bg-BG" dirty="0"/>
          </a:p>
        </p:txBody>
      </p:sp>
      <p:sp>
        <p:nvSpPr>
          <p:cNvPr id="19" name="Text Placeholder 3"/>
          <p:cNvSpPr>
            <a:spLocks noGrp="1"/>
          </p:cNvSpPr>
          <p:nvPr>
            <p:ph type="body" sz="quarter" idx="11"/>
          </p:nvPr>
        </p:nvSpPr>
        <p:spPr>
          <a:xfrm>
            <a:off x="1403350" y="1125538"/>
            <a:ext cx="6408738" cy="574675"/>
          </a:xfrm>
        </p:spPr>
        <p:txBody>
          <a:bodyPr>
            <a:normAutofit/>
          </a:bodyPr>
          <a:lstStyle>
            <a:lvl1pPr marL="0" indent="0" algn="ctr">
              <a:buNone/>
              <a:defRPr lang="en-US" sz="2400" b="0" kern="1200" dirty="0" smtClean="0">
                <a:solidFill>
                  <a:schemeClr val="tx2"/>
                </a:solidFill>
                <a:latin typeface="Franklin Gothic Demi" panose="020B0703020102020204" pitchFamily="34" charset="0"/>
                <a:ea typeface="+mn-ea"/>
                <a:cs typeface="+mn-cs"/>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3" name="Date Placeholder 4"/>
          <p:cNvSpPr>
            <a:spLocks noGrp="1"/>
          </p:cNvSpPr>
          <p:nvPr>
            <p:ph type="dt" sz="half" idx="19"/>
          </p:nvPr>
        </p:nvSpPr>
        <p:spPr>
          <a:xfrm>
            <a:off x="1258888" y="6365875"/>
            <a:ext cx="2222500" cy="365125"/>
          </a:xfrm>
        </p:spPr>
        <p:txBody>
          <a:bodyPr/>
          <a:lstStyle>
            <a:lvl1pPr>
              <a:defRPr sz="1400">
                <a:solidFill>
                  <a:srgbClr val="F2F0E6"/>
                </a:solidFill>
              </a:defRPr>
            </a:lvl1pPr>
          </a:lstStyle>
          <a:p>
            <a:pPr>
              <a:defRPr/>
            </a:pPr>
            <a:fld id="{89BEC247-C5AD-4DE1-99AD-8881DEDE7B6F}" type="datetime1">
              <a:rPr lang="en-US"/>
              <a:pPr>
                <a:defRPr/>
              </a:pPr>
              <a:t>6/21/2022</a:t>
            </a:fld>
            <a:endParaRPr lang="en-US" dirty="0"/>
          </a:p>
        </p:txBody>
      </p:sp>
      <p:sp>
        <p:nvSpPr>
          <p:cNvPr id="14" name="Slide Number Placeholder 6"/>
          <p:cNvSpPr>
            <a:spLocks noGrp="1"/>
          </p:cNvSpPr>
          <p:nvPr>
            <p:ph type="sldNum" sz="quarter" idx="20"/>
          </p:nvPr>
        </p:nvSpPr>
        <p:spPr>
          <a:xfrm>
            <a:off x="4164013" y="6365875"/>
            <a:ext cx="806450" cy="365125"/>
          </a:xfrm>
        </p:spPr>
        <p:txBody>
          <a:bodyPr/>
          <a:lstStyle>
            <a:lvl1pPr algn="ctr">
              <a:defRPr sz="1400">
                <a:solidFill>
                  <a:srgbClr val="F2F0E6"/>
                </a:solidFill>
              </a:defRPr>
            </a:lvl1pPr>
          </a:lstStyle>
          <a:p>
            <a:pPr>
              <a:defRPr/>
            </a:pPr>
            <a:fld id="{208719EA-6982-4806-B119-0C1FBC4E5AB7}" type="slidenum">
              <a:rPr lang="en-US"/>
              <a:pPr>
                <a:defRPr/>
              </a:pPr>
              <a:t>‹#›</a:t>
            </a:fld>
            <a:endParaRPr lang="en-US" dirty="0"/>
          </a:p>
        </p:txBody>
      </p:sp>
    </p:spTree>
    <p:extLst>
      <p:ext uri="{BB962C8B-B14F-4D97-AF65-F5344CB8AC3E}">
        <p14:creationId xmlns:p14="http://schemas.microsoft.com/office/powerpoint/2010/main" val="37418201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Agenda/TOC photo right">
    <p:bg>
      <p:bgPr>
        <a:solidFill>
          <a:schemeClr val="bg1"/>
        </a:solidFill>
        <a:effectLst/>
      </p:bgPr>
    </p:bg>
    <p:spTree>
      <p:nvGrpSpPr>
        <p:cNvPr id="1" name=""/>
        <p:cNvGrpSpPr/>
        <p:nvPr/>
      </p:nvGrpSpPr>
      <p:grpSpPr>
        <a:xfrm>
          <a:off x="0" y="0"/>
          <a:ext cx="0" cy="0"/>
          <a:chOff x="0" y="0"/>
          <a:chExt cx="0" cy="0"/>
        </a:xfrm>
      </p:grpSpPr>
      <p:sp>
        <p:nvSpPr>
          <p:cNvPr id="9" name="background">
            <a:extLst>
              <a:ext uri="{FF2B5EF4-FFF2-40B4-BE49-F238E27FC236}">
                <a16:creationId xmlns:a16="http://schemas.microsoft.com/office/drawing/2014/main" id="{76A7F27C-40B7-EF4C-824F-E82579EF0913}"/>
              </a:ext>
            </a:extLst>
          </p:cNvPr>
          <p:cNvSpPr/>
          <p:nvPr/>
        </p:nvSpPr>
        <p:spPr>
          <a:xfrm>
            <a:off x="5657417" y="0"/>
            <a:ext cx="3486582" cy="6858000"/>
          </a:xfrm>
          <a:prstGeom prst="rect">
            <a:avLst/>
          </a:prstGeom>
          <a:gradFill>
            <a:gsLst>
              <a:gs pos="0">
                <a:srgbClr val="13608B"/>
              </a:gs>
              <a:gs pos="100000">
                <a:srgbClr val="0FC1CB"/>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bg1"/>
              </a:solidFill>
            </a:endParaRPr>
          </a:p>
        </p:txBody>
      </p:sp>
      <p:sp>
        <p:nvSpPr>
          <p:cNvPr id="5" name="Picture Placeholder 4">
            <a:extLst>
              <a:ext uri="{FF2B5EF4-FFF2-40B4-BE49-F238E27FC236}">
                <a16:creationId xmlns:a16="http://schemas.microsoft.com/office/drawing/2014/main" id="{B53422DD-6D28-5145-B290-E8C86C56BEC7}"/>
              </a:ext>
            </a:extLst>
          </p:cNvPr>
          <p:cNvSpPr>
            <a:spLocks noGrp="1"/>
          </p:cNvSpPr>
          <p:nvPr>
            <p:ph type="pic" sz="quarter" idx="10"/>
          </p:nvPr>
        </p:nvSpPr>
        <p:spPr>
          <a:xfrm>
            <a:off x="5657850" y="0"/>
            <a:ext cx="3486151" cy="6858000"/>
          </a:xfrm>
        </p:spPr>
        <p:txBody>
          <a:bodyPr anchor="ctr"/>
          <a:lstStyle>
            <a:lvl1pPr marL="0" indent="0" algn="ctr">
              <a:buNone/>
              <a:defRPr>
                <a:solidFill>
                  <a:schemeClr val="bg1"/>
                </a:solidFill>
              </a:defRPr>
            </a:lvl1pPr>
          </a:lstStyle>
          <a:p>
            <a:r>
              <a:rPr lang="en-US"/>
              <a:t>Click icon to add picture</a:t>
            </a:r>
            <a:endParaRPr lang="en-US" dirty="0"/>
          </a:p>
        </p:txBody>
      </p:sp>
      <p:sp>
        <p:nvSpPr>
          <p:cNvPr id="7" name="Text Placeholder 6">
            <a:extLst>
              <a:ext uri="{FF2B5EF4-FFF2-40B4-BE49-F238E27FC236}">
                <a16:creationId xmlns:a16="http://schemas.microsoft.com/office/drawing/2014/main" id="{11D1F0D4-293D-CA4A-8801-CFBE84D582E5}"/>
              </a:ext>
            </a:extLst>
          </p:cNvPr>
          <p:cNvSpPr>
            <a:spLocks noGrp="1"/>
          </p:cNvSpPr>
          <p:nvPr>
            <p:ph type="body" sz="quarter" idx="11"/>
          </p:nvPr>
        </p:nvSpPr>
        <p:spPr>
          <a:xfrm>
            <a:off x="275035" y="1880076"/>
            <a:ext cx="5104209" cy="4623274"/>
          </a:xfrm>
        </p:spPr>
        <p:txBody>
          <a:bodyPr>
            <a:normAutofit/>
          </a:bodyPr>
          <a:lstStyle>
            <a:lvl1pPr marL="257175" indent="-257175">
              <a:lnSpc>
                <a:spcPct val="100000"/>
              </a:lnSpc>
              <a:spcBef>
                <a:spcPts val="0"/>
              </a:spcBef>
              <a:buFont typeface="Arial" panose="020B0604020202020204" pitchFamily="34" charset="0"/>
              <a:buChar char="•"/>
              <a:defRPr sz="1800"/>
            </a:lvl1pPr>
            <a:lvl2pPr marL="342900" indent="0">
              <a:buNone/>
              <a:defRPr/>
            </a:lvl2pPr>
            <a:lvl3pPr marL="685800" indent="0">
              <a:buNone/>
              <a:defRPr/>
            </a:lvl3pPr>
            <a:lvl4pPr marL="1028700" indent="0">
              <a:buNone/>
              <a:defRPr/>
            </a:lvl4pPr>
            <a:lvl5pPr marL="1371600" indent="0">
              <a:buNone/>
              <a:defRPr/>
            </a:lvl5pPr>
          </a:lstStyle>
          <a:p>
            <a:pPr lvl="0"/>
            <a:r>
              <a:rPr lang="en-US"/>
              <a:t>Click to edit Master text styles</a:t>
            </a:r>
          </a:p>
        </p:txBody>
      </p:sp>
      <p:sp>
        <p:nvSpPr>
          <p:cNvPr id="8" name="Title 7">
            <a:extLst>
              <a:ext uri="{FF2B5EF4-FFF2-40B4-BE49-F238E27FC236}">
                <a16:creationId xmlns:a16="http://schemas.microsoft.com/office/drawing/2014/main" id="{2BEA0093-4B3F-AA48-88CF-84AC9B1C1569}"/>
              </a:ext>
            </a:extLst>
          </p:cNvPr>
          <p:cNvSpPr>
            <a:spLocks noGrp="1"/>
          </p:cNvSpPr>
          <p:nvPr>
            <p:ph type="title" hasCustomPrompt="1"/>
          </p:nvPr>
        </p:nvSpPr>
        <p:spPr>
          <a:xfrm>
            <a:off x="275035" y="589356"/>
            <a:ext cx="5104209" cy="1079212"/>
          </a:xfrm>
        </p:spPr>
        <p:txBody>
          <a:bodyPr anchor="t">
            <a:normAutofit/>
          </a:bodyPr>
          <a:lstStyle>
            <a:lvl1pPr algn="l">
              <a:lnSpc>
                <a:spcPct val="100000"/>
              </a:lnSpc>
              <a:defRPr sz="2700"/>
            </a:lvl1pPr>
          </a:lstStyle>
          <a:p>
            <a:r>
              <a:rPr lang="en-US" dirty="0"/>
              <a:t>Click to edit Title</a:t>
            </a:r>
          </a:p>
        </p:txBody>
      </p:sp>
      <p:pic>
        <p:nvPicPr>
          <p:cNvPr id="6" name="Picture 5">
            <a:extLst>
              <a:ext uri="{FF2B5EF4-FFF2-40B4-BE49-F238E27FC236}">
                <a16:creationId xmlns:a16="http://schemas.microsoft.com/office/drawing/2014/main" id="{9A7F4124-CE72-4FDF-A257-3E5BD019D67F}"/>
              </a:ext>
            </a:extLst>
          </p:cNvPr>
          <p:cNvPicPr>
            <a:picLocks noChangeAspect="1"/>
          </p:cNvPicPr>
          <p:nvPr/>
        </p:nvPicPr>
        <p:blipFill>
          <a:blip r:embed="rId2"/>
          <a:srcRect/>
          <a:stretch/>
        </p:blipFill>
        <p:spPr>
          <a:xfrm>
            <a:off x="275034" y="6268644"/>
            <a:ext cx="1307179" cy="405676"/>
          </a:xfrm>
          <a:prstGeom prst="rect">
            <a:avLst/>
          </a:prstGeom>
        </p:spPr>
      </p:pic>
    </p:spTree>
    <p:extLst>
      <p:ext uri="{BB962C8B-B14F-4D97-AF65-F5344CB8AC3E}">
        <p14:creationId xmlns:p14="http://schemas.microsoft.com/office/powerpoint/2010/main" val="3252027153"/>
      </p:ext>
    </p:extLst>
  </p:cSld>
  <p:clrMapOvr>
    <a:masterClrMapping/>
  </p:clrMapOvr>
  <p:hf hdr="0" ftr="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1_Agenda/TOC photo left">
    <p:bg>
      <p:bgPr>
        <a:solidFill>
          <a:schemeClr val="bg1"/>
        </a:solidFill>
        <a:effectLst/>
      </p:bgPr>
    </p:bg>
    <p:spTree>
      <p:nvGrpSpPr>
        <p:cNvPr id="1" name=""/>
        <p:cNvGrpSpPr/>
        <p:nvPr/>
      </p:nvGrpSpPr>
      <p:grpSpPr>
        <a:xfrm>
          <a:off x="0" y="0"/>
          <a:ext cx="0" cy="0"/>
          <a:chOff x="0" y="0"/>
          <a:chExt cx="0" cy="0"/>
        </a:xfrm>
      </p:grpSpPr>
      <p:sp>
        <p:nvSpPr>
          <p:cNvPr id="9" name="background">
            <a:extLst>
              <a:ext uri="{FF2B5EF4-FFF2-40B4-BE49-F238E27FC236}">
                <a16:creationId xmlns:a16="http://schemas.microsoft.com/office/drawing/2014/main" id="{76A7F27C-40B7-EF4C-824F-E82579EF0913}"/>
              </a:ext>
            </a:extLst>
          </p:cNvPr>
          <p:cNvSpPr/>
          <p:nvPr/>
        </p:nvSpPr>
        <p:spPr>
          <a:xfrm>
            <a:off x="433" y="0"/>
            <a:ext cx="3486582" cy="6858000"/>
          </a:xfrm>
          <a:prstGeom prst="rect">
            <a:avLst/>
          </a:prstGeom>
          <a:gradFill>
            <a:gsLst>
              <a:gs pos="0">
                <a:srgbClr val="13608B"/>
              </a:gs>
              <a:gs pos="100000">
                <a:srgbClr val="0FC1CB"/>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bg1"/>
              </a:solidFill>
            </a:endParaRPr>
          </a:p>
        </p:txBody>
      </p:sp>
      <p:sp>
        <p:nvSpPr>
          <p:cNvPr id="5" name="Picture Placeholder 4">
            <a:extLst>
              <a:ext uri="{FF2B5EF4-FFF2-40B4-BE49-F238E27FC236}">
                <a16:creationId xmlns:a16="http://schemas.microsoft.com/office/drawing/2014/main" id="{B53422DD-6D28-5145-B290-E8C86C56BEC7}"/>
              </a:ext>
            </a:extLst>
          </p:cNvPr>
          <p:cNvSpPr>
            <a:spLocks noGrp="1"/>
          </p:cNvSpPr>
          <p:nvPr>
            <p:ph type="pic" sz="quarter" idx="10"/>
          </p:nvPr>
        </p:nvSpPr>
        <p:spPr>
          <a:xfrm>
            <a:off x="433" y="0"/>
            <a:ext cx="3486151" cy="6858000"/>
          </a:xfrm>
        </p:spPr>
        <p:txBody>
          <a:bodyPr anchor="ctr"/>
          <a:lstStyle>
            <a:lvl1pPr marL="0" indent="0" algn="ctr">
              <a:buNone/>
              <a:defRPr>
                <a:solidFill>
                  <a:schemeClr val="bg1"/>
                </a:solidFill>
              </a:defRPr>
            </a:lvl1pPr>
          </a:lstStyle>
          <a:p>
            <a:r>
              <a:rPr lang="en-US"/>
              <a:t>Click icon to add picture</a:t>
            </a:r>
            <a:endParaRPr lang="en-US" dirty="0"/>
          </a:p>
        </p:txBody>
      </p:sp>
      <p:sp>
        <p:nvSpPr>
          <p:cNvPr id="7" name="Text Placeholder 6">
            <a:extLst>
              <a:ext uri="{FF2B5EF4-FFF2-40B4-BE49-F238E27FC236}">
                <a16:creationId xmlns:a16="http://schemas.microsoft.com/office/drawing/2014/main" id="{11D1F0D4-293D-CA4A-8801-CFBE84D582E5}"/>
              </a:ext>
            </a:extLst>
          </p:cNvPr>
          <p:cNvSpPr>
            <a:spLocks noGrp="1"/>
          </p:cNvSpPr>
          <p:nvPr>
            <p:ph type="body" sz="quarter" idx="11"/>
          </p:nvPr>
        </p:nvSpPr>
        <p:spPr>
          <a:xfrm>
            <a:off x="3742491" y="1880076"/>
            <a:ext cx="5104209" cy="4623274"/>
          </a:xfrm>
        </p:spPr>
        <p:txBody>
          <a:bodyPr>
            <a:normAutofit/>
          </a:bodyPr>
          <a:lstStyle>
            <a:lvl1pPr marL="257175" indent="-257175">
              <a:lnSpc>
                <a:spcPct val="100000"/>
              </a:lnSpc>
              <a:spcBef>
                <a:spcPts val="0"/>
              </a:spcBef>
              <a:buFont typeface="Arial" panose="020B0604020202020204" pitchFamily="34" charset="0"/>
              <a:buChar char="•"/>
              <a:defRPr sz="1800"/>
            </a:lvl1pPr>
            <a:lvl2pPr marL="342900" indent="0">
              <a:buNone/>
              <a:defRPr/>
            </a:lvl2pPr>
            <a:lvl3pPr marL="685800" indent="0">
              <a:buNone/>
              <a:defRPr/>
            </a:lvl3pPr>
            <a:lvl4pPr marL="1028700" indent="0">
              <a:buNone/>
              <a:defRPr/>
            </a:lvl4pPr>
            <a:lvl5pPr marL="1371600" indent="0">
              <a:buNone/>
              <a:defRPr/>
            </a:lvl5pPr>
          </a:lstStyle>
          <a:p>
            <a:pPr lvl="0"/>
            <a:r>
              <a:rPr lang="en-US"/>
              <a:t>Click to edit Master text styles</a:t>
            </a:r>
          </a:p>
        </p:txBody>
      </p:sp>
      <p:sp>
        <p:nvSpPr>
          <p:cNvPr id="8" name="Title 7">
            <a:extLst>
              <a:ext uri="{FF2B5EF4-FFF2-40B4-BE49-F238E27FC236}">
                <a16:creationId xmlns:a16="http://schemas.microsoft.com/office/drawing/2014/main" id="{2BEA0093-4B3F-AA48-88CF-84AC9B1C1569}"/>
              </a:ext>
            </a:extLst>
          </p:cNvPr>
          <p:cNvSpPr>
            <a:spLocks noGrp="1"/>
          </p:cNvSpPr>
          <p:nvPr>
            <p:ph type="title" hasCustomPrompt="1"/>
          </p:nvPr>
        </p:nvSpPr>
        <p:spPr>
          <a:xfrm>
            <a:off x="3742491" y="589356"/>
            <a:ext cx="5104209" cy="1079212"/>
          </a:xfrm>
        </p:spPr>
        <p:txBody>
          <a:bodyPr anchor="t">
            <a:normAutofit/>
          </a:bodyPr>
          <a:lstStyle>
            <a:lvl1pPr algn="l">
              <a:lnSpc>
                <a:spcPct val="100000"/>
              </a:lnSpc>
              <a:defRPr sz="2700"/>
            </a:lvl1pPr>
          </a:lstStyle>
          <a:p>
            <a:r>
              <a:rPr lang="en-US" dirty="0"/>
              <a:t>Click to edit Title</a:t>
            </a:r>
          </a:p>
        </p:txBody>
      </p:sp>
      <p:pic>
        <p:nvPicPr>
          <p:cNvPr id="6" name="Picture 5">
            <a:extLst>
              <a:ext uri="{FF2B5EF4-FFF2-40B4-BE49-F238E27FC236}">
                <a16:creationId xmlns:a16="http://schemas.microsoft.com/office/drawing/2014/main" id="{9109623C-3B5A-4B7C-ABFC-2B9F60B3C9AD}"/>
              </a:ext>
            </a:extLst>
          </p:cNvPr>
          <p:cNvPicPr>
            <a:picLocks noChangeAspect="1"/>
          </p:cNvPicPr>
          <p:nvPr/>
        </p:nvPicPr>
        <p:blipFill>
          <a:blip r:embed="rId2"/>
          <a:srcRect/>
          <a:stretch/>
        </p:blipFill>
        <p:spPr>
          <a:xfrm>
            <a:off x="7591621" y="6268644"/>
            <a:ext cx="1307179" cy="405676"/>
          </a:xfrm>
          <a:prstGeom prst="rect">
            <a:avLst/>
          </a:prstGeom>
        </p:spPr>
      </p:pic>
    </p:spTree>
    <p:extLst>
      <p:ext uri="{BB962C8B-B14F-4D97-AF65-F5344CB8AC3E}">
        <p14:creationId xmlns:p14="http://schemas.microsoft.com/office/powerpoint/2010/main" val="3468983952"/>
      </p:ext>
    </p:extLst>
  </p:cSld>
  <p:clrMapOvr>
    <a:masterClrMapping/>
  </p:clrMapOvr>
  <p:hf hdr="0" ftr="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Section">
    <p:bg>
      <p:bgPr>
        <a:solidFill>
          <a:schemeClr val="bg1"/>
        </a:solidFill>
        <a:effectLst/>
      </p:bgPr>
    </p:bg>
    <p:spTree>
      <p:nvGrpSpPr>
        <p:cNvPr id="1" name=""/>
        <p:cNvGrpSpPr/>
        <p:nvPr/>
      </p:nvGrpSpPr>
      <p:grpSpPr>
        <a:xfrm>
          <a:off x="0" y="0"/>
          <a:ext cx="0" cy="0"/>
          <a:chOff x="0" y="0"/>
          <a:chExt cx="0" cy="0"/>
        </a:xfrm>
      </p:grpSpPr>
      <p:sp>
        <p:nvSpPr>
          <p:cNvPr id="4" name="background">
            <a:extLst>
              <a:ext uri="{FF2B5EF4-FFF2-40B4-BE49-F238E27FC236}">
                <a16:creationId xmlns:a16="http://schemas.microsoft.com/office/drawing/2014/main" id="{632B24C1-A111-7440-9D22-B51C06E971FB}"/>
              </a:ext>
            </a:extLst>
          </p:cNvPr>
          <p:cNvSpPr/>
          <p:nvPr/>
        </p:nvSpPr>
        <p:spPr>
          <a:xfrm>
            <a:off x="0" y="-495"/>
            <a:ext cx="9144000" cy="4186505"/>
          </a:xfrm>
          <a:prstGeom prst="rect">
            <a:avLst/>
          </a:prstGeom>
          <a:gradFill>
            <a:gsLst>
              <a:gs pos="0">
                <a:srgbClr val="13608B"/>
              </a:gs>
              <a:gs pos="100000">
                <a:srgbClr val="0FC1CB"/>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bg1"/>
              </a:solidFill>
            </a:endParaRPr>
          </a:p>
        </p:txBody>
      </p:sp>
      <p:sp>
        <p:nvSpPr>
          <p:cNvPr id="2" name="Title 1">
            <a:extLst>
              <a:ext uri="{FF2B5EF4-FFF2-40B4-BE49-F238E27FC236}">
                <a16:creationId xmlns:a16="http://schemas.microsoft.com/office/drawing/2014/main" id="{7A132D8D-14C0-094A-843E-79332F6A0E6D}"/>
              </a:ext>
            </a:extLst>
          </p:cNvPr>
          <p:cNvSpPr>
            <a:spLocks noGrp="1"/>
          </p:cNvSpPr>
          <p:nvPr>
            <p:ph type="title" hasCustomPrompt="1"/>
          </p:nvPr>
        </p:nvSpPr>
        <p:spPr>
          <a:xfrm>
            <a:off x="628650" y="4444340"/>
            <a:ext cx="7848475" cy="748146"/>
          </a:xfrm>
        </p:spPr>
        <p:txBody>
          <a:bodyPr anchor="b"/>
          <a:lstStyle>
            <a:lvl1pPr algn="l">
              <a:defRPr/>
            </a:lvl1pPr>
          </a:lstStyle>
          <a:p>
            <a:r>
              <a:rPr lang="en-US" dirty="0"/>
              <a:t>Title</a:t>
            </a:r>
          </a:p>
        </p:txBody>
      </p:sp>
      <p:sp>
        <p:nvSpPr>
          <p:cNvPr id="8" name="Text Placeholder 7">
            <a:extLst>
              <a:ext uri="{FF2B5EF4-FFF2-40B4-BE49-F238E27FC236}">
                <a16:creationId xmlns:a16="http://schemas.microsoft.com/office/drawing/2014/main" id="{4F9C5DAD-B232-3B43-8A8A-BD5ED4AD18C4}"/>
              </a:ext>
            </a:extLst>
          </p:cNvPr>
          <p:cNvSpPr>
            <a:spLocks noGrp="1"/>
          </p:cNvSpPr>
          <p:nvPr>
            <p:ph type="body" sz="quarter" idx="10" hasCustomPrompt="1"/>
          </p:nvPr>
        </p:nvSpPr>
        <p:spPr>
          <a:xfrm>
            <a:off x="628650" y="5311776"/>
            <a:ext cx="7847410" cy="817176"/>
          </a:xfrm>
        </p:spPr>
        <p:txBody>
          <a:bodyPr>
            <a:normAutofit/>
          </a:bodyPr>
          <a:lstStyle>
            <a:lvl1pPr marL="0" indent="0">
              <a:buNone/>
              <a:defRPr sz="1500">
                <a:solidFill>
                  <a:schemeClr val="accent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Subtitle</a:t>
            </a:r>
          </a:p>
        </p:txBody>
      </p:sp>
      <p:sp>
        <p:nvSpPr>
          <p:cNvPr id="12" name="Picture Placeholder 11">
            <a:extLst>
              <a:ext uri="{FF2B5EF4-FFF2-40B4-BE49-F238E27FC236}">
                <a16:creationId xmlns:a16="http://schemas.microsoft.com/office/drawing/2014/main" id="{D3C4481F-E0C4-5348-A69B-D0BC8380C52A}"/>
              </a:ext>
            </a:extLst>
          </p:cNvPr>
          <p:cNvSpPr>
            <a:spLocks noGrp="1"/>
          </p:cNvSpPr>
          <p:nvPr>
            <p:ph type="pic" sz="quarter" idx="12"/>
          </p:nvPr>
        </p:nvSpPr>
        <p:spPr>
          <a:xfrm>
            <a:off x="0" y="1"/>
            <a:ext cx="9144000" cy="4186011"/>
          </a:xfrm>
        </p:spPr>
        <p:txBody>
          <a:bodyPr anchor="ctr"/>
          <a:lstStyle>
            <a:lvl1pPr marL="0" indent="0" algn="ctr">
              <a:buNone/>
              <a:defRPr>
                <a:solidFill>
                  <a:schemeClr val="bg1"/>
                </a:solidFill>
              </a:defRPr>
            </a:lvl1pPr>
          </a:lstStyle>
          <a:p>
            <a:r>
              <a:rPr lang="en-US"/>
              <a:t>Click icon to add picture</a:t>
            </a:r>
          </a:p>
        </p:txBody>
      </p:sp>
      <p:pic>
        <p:nvPicPr>
          <p:cNvPr id="6" name="Picture 5">
            <a:extLst>
              <a:ext uri="{FF2B5EF4-FFF2-40B4-BE49-F238E27FC236}">
                <a16:creationId xmlns:a16="http://schemas.microsoft.com/office/drawing/2014/main" id="{E1F20C4A-E79C-47BD-A552-6BCC76181D71}"/>
              </a:ext>
            </a:extLst>
          </p:cNvPr>
          <p:cNvPicPr>
            <a:picLocks noChangeAspect="1"/>
          </p:cNvPicPr>
          <p:nvPr/>
        </p:nvPicPr>
        <p:blipFill>
          <a:blip r:embed="rId2"/>
          <a:srcRect/>
          <a:stretch/>
        </p:blipFill>
        <p:spPr>
          <a:xfrm>
            <a:off x="275034" y="6268644"/>
            <a:ext cx="1307179" cy="405676"/>
          </a:xfrm>
          <a:prstGeom prst="rect">
            <a:avLst/>
          </a:prstGeom>
        </p:spPr>
      </p:pic>
    </p:spTree>
    <p:extLst>
      <p:ext uri="{BB962C8B-B14F-4D97-AF65-F5344CB8AC3E}">
        <p14:creationId xmlns:p14="http://schemas.microsoft.com/office/powerpoint/2010/main" val="3141726947"/>
      </p:ext>
    </p:extLst>
  </p:cSld>
  <p:clrMapOvr>
    <a:masterClrMapping/>
  </p:clrMapOvr>
  <p:hf hdr="0" ftr="0"/>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60A481-F60C-2B40-8218-DE95306913D6}"/>
              </a:ext>
            </a:extLst>
          </p:cNvPr>
          <p:cNvSpPr>
            <a:spLocks noGrp="1"/>
          </p:cNvSpPr>
          <p:nvPr>
            <p:ph type="title"/>
          </p:nvPr>
        </p:nvSpPr>
        <p:spPr>
          <a:xfrm>
            <a:off x="628650" y="595864"/>
            <a:ext cx="7886700" cy="1325563"/>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6B67C15-6F09-4A4C-BECF-06B1ECA81846}"/>
              </a:ext>
            </a:extLst>
          </p:cNvPr>
          <p:cNvSpPr>
            <a:spLocks noGrp="1"/>
          </p:cNvSpPr>
          <p:nvPr>
            <p:ph idx="1"/>
          </p:nvPr>
        </p:nvSpPr>
        <p:spPr>
          <a:xfrm>
            <a:off x="628650" y="2056363"/>
            <a:ext cx="7886700" cy="4205774"/>
          </a:xfrm>
        </p:spPr>
        <p:txBody>
          <a:bodyPr>
            <a:normAutofit/>
          </a:bodyPr>
          <a:lstStyle>
            <a:lvl1pPr>
              <a:defRPr sz="2400"/>
            </a:lvl1pPr>
            <a:lvl2pPr>
              <a:defRPr sz="2100"/>
            </a:lvl2pPr>
            <a:lvl3pPr>
              <a:defRPr sz="18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563C8094-2D4E-1144-95E8-84CF13456F08}"/>
              </a:ext>
            </a:extLst>
          </p:cNvPr>
          <p:cNvSpPr>
            <a:spLocks noGrp="1"/>
          </p:cNvSpPr>
          <p:nvPr>
            <p:ph type="sldNum" sz="quarter" idx="12"/>
          </p:nvPr>
        </p:nvSpPr>
        <p:spPr/>
        <p:txBody>
          <a:bodyPr vert="horz" lIns="91440" tIns="45720" rIns="91440" bIns="45720" rtlCol="0" anchor="ctr"/>
          <a:lstStyle>
            <a:lvl1pPr>
              <a:defRPr lang="en-US" smtClean="0"/>
            </a:lvl1pPr>
          </a:lstStyle>
          <a:p>
            <a:pPr>
              <a:defRPr/>
            </a:pPr>
            <a:fld id="{65508DA8-DC31-4F23-821A-264B97AE45B7}" type="slidenum">
              <a:rPr lang="en-US" smtClean="0"/>
              <a:pPr>
                <a:defRPr/>
              </a:pPr>
              <a:t>‹#›</a:t>
            </a:fld>
            <a:endParaRPr lang="en-US" dirty="0"/>
          </a:p>
        </p:txBody>
      </p:sp>
      <p:sp>
        <p:nvSpPr>
          <p:cNvPr id="5" name="background">
            <a:extLst>
              <a:ext uri="{FF2B5EF4-FFF2-40B4-BE49-F238E27FC236}">
                <a16:creationId xmlns:a16="http://schemas.microsoft.com/office/drawing/2014/main" id="{CABD3AF8-4655-8C41-840F-F939866C3068}"/>
              </a:ext>
            </a:extLst>
          </p:cNvPr>
          <p:cNvSpPr/>
          <p:nvPr/>
        </p:nvSpPr>
        <p:spPr>
          <a:xfrm>
            <a:off x="0" y="1"/>
            <a:ext cx="9144000" cy="290557"/>
          </a:xfrm>
          <a:prstGeom prst="rect">
            <a:avLst/>
          </a:prstGeom>
          <a:gradFill>
            <a:gsLst>
              <a:gs pos="0">
                <a:srgbClr val="13608B"/>
              </a:gs>
              <a:gs pos="100000">
                <a:srgbClr val="0FC1CB"/>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bg1"/>
              </a:solidFill>
            </a:endParaRPr>
          </a:p>
        </p:txBody>
      </p:sp>
      <p:pic>
        <p:nvPicPr>
          <p:cNvPr id="7" name="Picture 6">
            <a:extLst>
              <a:ext uri="{FF2B5EF4-FFF2-40B4-BE49-F238E27FC236}">
                <a16:creationId xmlns:a16="http://schemas.microsoft.com/office/drawing/2014/main" id="{FE9F7151-878F-488C-8AAB-0D25EB5F16E5}"/>
              </a:ext>
            </a:extLst>
          </p:cNvPr>
          <p:cNvPicPr>
            <a:picLocks noChangeAspect="1"/>
          </p:cNvPicPr>
          <p:nvPr/>
        </p:nvPicPr>
        <p:blipFill>
          <a:blip r:embed="rId2"/>
          <a:srcRect/>
          <a:stretch/>
        </p:blipFill>
        <p:spPr>
          <a:xfrm>
            <a:off x="275034" y="6268644"/>
            <a:ext cx="1307179" cy="405676"/>
          </a:xfrm>
          <a:prstGeom prst="rect">
            <a:avLst/>
          </a:prstGeom>
        </p:spPr>
      </p:pic>
    </p:spTree>
    <p:extLst>
      <p:ext uri="{BB962C8B-B14F-4D97-AF65-F5344CB8AC3E}">
        <p14:creationId xmlns:p14="http://schemas.microsoft.com/office/powerpoint/2010/main" val="3962816717"/>
      </p:ext>
    </p:extLst>
  </p:cSld>
  <p:clrMapOvr>
    <a:masterClrMapping/>
  </p:clrMapOvr>
  <p:hf hdr="0" ftr="0"/>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Content 2co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59323C-FB0D-2C47-A643-9808FFCDA99F}"/>
              </a:ext>
            </a:extLst>
          </p:cNvPr>
          <p:cNvSpPr>
            <a:spLocks noGrp="1"/>
          </p:cNvSpPr>
          <p:nvPr>
            <p:ph type="title"/>
          </p:nvPr>
        </p:nvSpPr>
        <p:spPr>
          <a:xfrm>
            <a:off x="628650" y="595868"/>
            <a:ext cx="788670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61739203-2A0A-654A-A44F-B259217C2F26}"/>
              </a:ext>
            </a:extLst>
          </p:cNvPr>
          <p:cNvSpPr>
            <a:spLocks noGrp="1"/>
          </p:cNvSpPr>
          <p:nvPr>
            <p:ph sz="half" idx="1"/>
          </p:nvPr>
        </p:nvSpPr>
        <p:spPr>
          <a:xfrm>
            <a:off x="628650" y="2056367"/>
            <a:ext cx="3886200" cy="42057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AF57F67-6432-DF4B-B04D-5C4768C454D6}"/>
              </a:ext>
            </a:extLst>
          </p:cNvPr>
          <p:cNvSpPr>
            <a:spLocks noGrp="1"/>
          </p:cNvSpPr>
          <p:nvPr>
            <p:ph sz="half" idx="2"/>
          </p:nvPr>
        </p:nvSpPr>
        <p:spPr>
          <a:xfrm>
            <a:off x="4629150" y="2056367"/>
            <a:ext cx="3886200" cy="42057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7685A532-ABB0-6B45-92F9-58E443D063FC}"/>
              </a:ext>
            </a:extLst>
          </p:cNvPr>
          <p:cNvSpPr>
            <a:spLocks noGrp="1"/>
          </p:cNvSpPr>
          <p:nvPr>
            <p:ph type="sldNum" sz="quarter" idx="12"/>
          </p:nvPr>
        </p:nvSpPr>
        <p:spPr/>
        <p:txBody>
          <a:bodyPr/>
          <a:lstStyle/>
          <a:p>
            <a:pPr>
              <a:defRPr/>
            </a:pPr>
            <a:fld id="{65508DA8-DC31-4F23-821A-264B97AE45B7}" type="slidenum">
              <a:rPr lang="en-US" smtClean="0"/>
              <a:pPr>
                <a:defRPr/>
              </a:pPr>
              <a:t>‹#›</a:t>
            </a:fld>
            <a:endParaRPr lang="en-US" dirty="0"/>
          </a:p>
        </p:txBody>
      </p:sp>
      <p:sp>
        <p:nvSpPr>
          <p:cNvPr id="8" name="background">
            <a:extLst>
              <a:ext uri="{FF2B5EF4-FFF2-40B4-BE49-F238E27FC236}">
                <a16:creationId xmlns:a16="http://schemas.microsoft.com/office/drawing/2014/main" id="{478483C4-529B-4D57-BFA7-84D475652883}"/>
              </a:ext>
            </a:extLst>
          </p:cNvPr>
          <p:cNvSpPr/>
          <p:nvPr/>
        </p:nvSpPr>
        <p:spPr>
          <a:xfrm>
            <a:off x="0" y="1"/>
            <a:ext cx="9144000" cy="290557"/>
          </a:xfrm>
          <a:prstGeom prst="rect">
            <a:avLst/>
          </a:prstGeom>
          <a:gradFill>
            <a:gsLst>
              <a:gs pos="0">
                <a:srgbClr val="13608B"/>
              </a:gs>
              <a:gs pos="100000">
                <a:srgbClr val="0FC1CB"/>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bg1"/>
              </a:solidFill>
            </a:endParaRPr>
          </a:p>
        </p:txBody>
      </p:sp>
      <p:pic>
        <p:nvPicPr>
          <p:cNvPr id="9" name="Picture 8">
            <a:extLst>
              <a:ext uri="{FF2B5EF4-FFF2-40B4-BE49-F238E27FC236}">
                <a16:creationId xmlns:a16="http://schemas.microsoft.com/office/drawing/2014/main" id="{F5842869-BCB2-4989-98E0-855CC1E74A94}"/>
              </a:ext>
            </a:extLst>
          </p:cNvPr>
          <p:cNvPicPr>
            <a:picLocks noChangeAspect="1"/>
          </p:cNvPicPr>
          <p:nvPr/>
        </p:nvPicPr>
        <p:blipFill>
          <a:blip r:embed="rId2"/>
          <a:srcRect/>
          <a:stretch/>
        </p:blipFill>
        <p:spPr>
          <a:xfrm>
            <a:off x="275034" y="6268644"/>
            <a:ext cx="1307179" cy="405676"/>
          </a:xfrm>
          <a:prstGeom prst="rect">
            <a:avLst/>
          </a:prstGeom>
        </p:spPr>
      </p:pic>
    </p:spTree>
    <p:extLst>
      <p:ext uri="{BB962C8B-B14F-4D97-AF65-F5344CB8AC3E}">
        <p14:creationId xmlns:p14="http://schemas.microsoft.com/office/powerpoint/2010/main" val="1921178559"/>
      </p:ext>
    </p:extLst>
  </p:cSld>
  <p:clrMapOvr>
    <a:masterClrMapping/>
  </p:clrMapOvr>
  <p:hf hdr="0" ftr="0"/>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408EE-B0EB-DC4F-B442-8AF30CE5FAF4}"/>
              </a:ext>
            </a:extLst>
          </p:cNvPr>
          <p:cNvSpPr>
            <a:spLocks noGrp="1"/>
          </p:cNvSpPr>
          <p:nvPr>
            <p:ph type="title"/>
          </p:nvPr>
        </p:nvSpPr>
        <p:spPr>
          <a:xfrm>
            <a:off x="628650" y="595863"/>
            <a:ext cx="7886700" cy="1325563"/>
          </a:xfrm>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0B6CFA66-F529-814E-B87C-BFC6BF0396BA}"/>
              </a:ext>
            </a:extLst>
          </p:cNvPr>
          <p:cNvSpPr>
            <a:spLocks noGrp="1"/>
          </p:cNvSpPr>
          <p:nvPr>
            <p:ph type="sldNum" sz="quarter" idx="12"/>
          </p:nvPr>
        </p:nvSpPr>
        <p:spPr/>
        <p:txBody>
          <a:bodyPr/>
          <a:lstStyle/>
          <a:p>
            <a:pPr>
              <a:defRPr/>
            </a:pPr>
            <a:fld id="{65508DA8-DC31-4F23-821A-264B97AE45B7}" type="slidenum">
              <a:rPr lang="en-US" smtClean="0"/>
              <a:pPr>
                <a:defRPr/>
              </a:pPr>
              <a:t>‹#›</a:t>
            </a:fld>
            <a:endParaRPr lang="en-US" dirty="0"/>
          </a:p>
        </p:txBody>
      </p:sp>
      <p:sp>
        <p:nvSpPr>
          <p:cNvPr id="6" name="background">
            <a:extLst>
              <a:ext uri="{FF2B5EF4-FFF2-40B4-BE49-F238E27FC236}">
                <a16:creationId xmlns:a16="http://schemas.microsoft.com/office/drawing/2014/main" id="{34F7CDA9-FDFC-48E0-AAB3-506E228BFA0C}"/>
              </a:ext>
            </a:extLst>
          </p:cNvPr>
          <p:cNvSpPr/>
          <p:nvPr/>
        </p:nvSpPr>
        <p:spPr>
          <a:xfrm>
            <a:off x="0" y="1"/>
            <a:ext cx="9144000" cy="290557"/>
          </a:xfrm>
          <a:prstGeom prst="rect">
            <a:avLst/>
          </a:prstGeom>
          <a:gradFill>
            <a:gsLst>
              <a:gs pos="0">
                <a:srgbClr val="13608B"/>
              </a:gs>
              <a:gs pos="100000">
                <a:srgbClr val="0FC1CB"/>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bg1"/>
              </a:solidFill>
            </a:endParaRPr>
          </a:p>
        </p:txBody>
      </p:sp>
      <p:pic>
        <p:nvPicPr>
          <p:cNvPr id="7" name="Picture 6">
            <a:extLst>
              <a:ext uri="{FF2B5EF4-FFF2-40B4-BE49-F238E27FC236}">
                <a16:creationId xmlns:a16="http://schemas.microsoft.com/office/drawing/2014/main" id="{6B5634FD-4089-444F-B942-F8FD5760E145}"/>
              </a:ext>
            </a:extLst>
          </p:cNvPr>
          <p:cNvPicPr>
            <a:picLocks noChangeAspect="1"/>
          </p:cNvPicPr>
          <p:nvPr/>
        </p:nvPicPr>
        <p:blipFill>
          <a:blip r:embed="rId2"/>
          <a:srcRect/>
          <a:stretch/>
        </p:blipFill>
        <p:spPr>
          <a:xfrm>
            <a:off x="275034" y="6268644"/>
            <a:ext cx="1307179" cy="405676"/>
          </a:xfrm>
          <a:prstGeom prst="rect">
            <a:avLst/>
          </a:prstGeom>
        </p:spPr>
      </p:pic>
    </p:spTree>
    <p:extLst>
      <p:ext uri="{BB962C8B-B14F-4D97-AF65-F5344CB8AC3E}">
        <p14:creationId xmlns:p14="http://schemas.microsoft.com/office/powerpoint/2010/main" val="2652554925"/>
      </p:ext>
    </p:extLst>
  </p:cSld>
  <p:clrMapOvr>
    <a:masterClrMapping/>
  </p:clrMapOvr>
  <p:hf hdr="0" ftr="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Acknowledgme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408EE-B0EB-DC4F-B442-8AF30CE5FAF4}"/>
              </a:ext>
            </a:extLst>
          </p:cNvPr>
          <p:cNvSpPr>
            <a:spLocks noGrp="1"/>
          </p:cNvSpPr>
          <p:nvPr>
            <p:ph type="title" hasCustomPrompt="1"/>
          </p:nvPr>
        </p:nvSpPr>
        <p:spPr>
          <a:xfrm>
            <a:off x="628650" y="595863"/>
            <a:ext cx="7886700" cy="754374"/>
          </a:xfrm>
        </p:spPr>
        <p:txBody>
          <a:bodyPr/>
          <a:lstStyle/>
          <a:p>
            <a:r>
              <a:rPr lang="en-US" dirty="0"/>
              <a:t>Click to edit Title</a:t>
            </a:r>
          </a:p>
        </p:txBody>
      </p:sp>
      <p:sp>
        <p:nvSpPr>
          <p:cNvPr id="5" name="Slide Number Placeholder 4">
            <a:extLst>
              <a:ext uri="{FF2B5EF4-FFF2-40B4-BE49-F238E27FC236}">
                <a16:creationId xmlns:a16="http://schemas.microsoft.com/office/drawing/2014/main" id="{0B6CFA66-F529-814E-B87C-BFC6BF0396BA}"/>
              </a:ext>
            </a:extLst>
          </p:cNvPr>
          <p:cNvSpPr>
            <a:spLocks noGrp="1"/>
          </p:cNvSpPr>
          <p:nvPr>
            <p:ph type="sldNum" sz="quarter" idx="12"/>
          </p:nvPr>
        </p:nvSpPr>
        <p:spPr/>
        <p:txBody>
          <a:bodyPr/>
          <a:lstStyle/>
          <a:p>
            <a:pPr>
              <a:defRPr/>
            </a:pPr>
            <a:fld id="{65508DA8-DC31-4F23-821A-264B97AE45B7}" type="slidenum">
              <a:rPr lang="en-US" smtClean="0"/>
              <a:pPr>
                <a:defRPr/>
              </a:pPr>
              <a:t>‹#›</a:t>
            </a:fld>
            <a:endParaRPr lang="en-US" dirty="0"/>
          </a:p>
        </p:txBody>
      </p:sp>
      <p:sp>
        <p:nvSpPr>
          <p:cNvPr id="8" name="Text Placeholder 7">
            <a:extLst>
              <a:ext uri="{FF2B5EF4-FFF2-40B4-BE49-F238E27FC236}">
                <a16:creationId xmlns:a16="http://schemas.microsoft.com/office/drawing/2014/main" id="{61249CC6-A3CB-1F4C-AA03-4E9ECFC5D8CE}"/>
              </a:ext>
            </a:extLst>
          </p:cNvPr>
          <p:cNvSpPr>
            <a:spLocks noGrp="1"/>
          </p:cNvSpPr>
          <p:nvPr>
            <p:ph type="body" sz="quarter" idx="13"/>
          </p:nvPr>
        </p:nvSpPr>
        <p:spPr>
          <a:xfrm>
            <a:off x="628651" y="2315910"/>
            <a:ext cx="2383631" cy="3648328"/>
          </a:xfrm>
        </p:spPr>
        <p:txBody>
          <a:bodyPr>
            <a:normAutofit/>
          </a:bodyPr>
          <a:lstStyle>
            <a:lvl1pPr marL="0" indent="0">
              <a:buNone/>
              <a:defRPr sz="1500"/>
            </a:lvl1pPr>
          </a:lstStyle>
          <a:p>
            <a:pPr lvl="0"/>
            <a:r>
              <a:rPr lang="en-US"/>
              <a:t>Click to edit Master text styles</a:t>
            </a:r>
          </a:p>
        </p:txBody>
      </p:sp>
      <p:sp>
        <p:nvSpPr>
          <p:cNvPr id="9" name="Text Placeholder 7">
            <a:extLst>
              <a:ext uri="{FF2B5EF4-FFF2-40B4-BE49-F238E27FC236}">
                <a16:creationId xmlns:a16="http://schemas.microsoft.com/office/drawing/2014/main" id="{3E635EF6-9B72-4F44-8119-E188BFC50BA1}"/>
              </a:ext>
            </a:extLst>
          </p:cNvPr>
          <p:cNvSpPr>
            <a:spLocks noGrp="1"/>
          </p:cNvSpPr>
          <p:nvPr>
            <p:ph type="body" sz="quarter" idx="14"/>
          </p:nvPr>
        </p:nvSpPr>
        <p:spPr>
          <a:xfrm>
            <a:off x="3384670" y="2315910"/>
            <a:ext cx="2383631" cy="3648328"/>
          </a:xfrm>
        </p:spPr>
        <p:txBody>
          <a:bodyPr>
            <a:normAutofit/>
          </a:bodyPr>
          <a:lstStyle>
            <a:lvl1pPr marL="0" indent="0">
              <a:buNone/>
              <a:defRPr sz="1500"/>
            </a:lvl1pPr>
          </a:lstStyle>
          <a:p>
            <a:pPr lvl="0"/>
            <a:r>
              <a:rPr lang="en-US"/>
              <a:t>Click to edit Master text styles</a:t>
            </a:r>
          </a:p>
        </p:txBody>
      </p:sp>
      <p:sp>
        <p:nvSpPr>
          <p:cNvPr id="10" name="Text Placeholder 7">
            <a:extLst>
              <a:ext uri="{FF2B5EF4-FFF2-40B4-BE49-F238E27FC236}">
                <a16:creationId xmlns:a16="http://schemas.microsoft.com/office/drawing/2014/main" id="{1FE7CCD9-C967-2A40-9468-BFB10BA6E39A}"/>
              </a:ext>
            </a:extLst>
          </p:cNvPr>
          <p:cNvSpPr>
            <a:spLocks noGrp="1"/>
          </p:cNvSpPr>
          <p:nvPr>
            <p:ph type="body" sz="quarter" idx="15"/>
          </p:nvPr>
        </p:nvSpPr>
        <p:spPr>
          <a:xfrm>
            <a:off x="6140689" y="2315910"/>
            <a:ext cx="2383631" cy="3648328"/>
          </a:xfrm>
        </p:spPr>
        <p:txBody>
          <a:bodyPr>
            <a:normAutofit/>
          </a:bodyPr>
          <a:lstStyle>
            <a:lvl1pPr marL="0" indent="0">
              <a:buNone/>
              <a:defRPr sz="1500"/>
            </a:lvl1pPr>
          </a:lstStyle>
          <a:p>
            <a:pPr lvl="0"/>
            <a:r>
              <a:rPr lang="en-US"/>
              <a:t>Click to edit Master text styles</a:t>
            </a:r>
          </a:p>
        </p:txBody>
      </p:sp>
      <p:sp>
        <p:nvSpPr>
          <p:cNvPr id="11" name="Text Placeholder 7">
            <a:extLst>
              <a:ext uri="{FF2B5EF4-FFF2-40B4-BE49-F238E27FC236}">
                <a16:creationId xmlns:a16="http://schemas.microsoft.com/office/drawing/2014/main" id="{BA51374C-8FC0-C447-AC90-530CF3FD9356}"/>
              </a:ext>
            </a:extLst>
          </p:cNvPr>
          <p:cNvSpPr>
            <a:spLocks noGrp="1"/>
          </p:cNvSpPr>
          <p:nvPr>
            <p:ph type="body" sz="quarter" idx="16" hasCustomPrompt="1"/>
          </p:nvPr>
        </p:nvSpPr>
        <p:spPr>
          <a:xfrm>
            <a:off x="3386272" y="1803862"/>
            <a:ext cx="2383631" cy="342262"/>
          </a:xfrm>
        </p:spPr>
        <p:txBody>
          <a:bodyPr>
            <a:noAutofit/>
          </a:bodyPr>
          <a:lstStyle>
            <a:lvl1pPr marL="0" indent="0">
              <a:buNone/>
              <a:defRPr sz="1500" b="1"/>
            </a:lvl1pPr>
          </a:lstStyle>
          <a:p>
            <a:pPr lvl="0"/>
            <a:r>
              <a:rPr lang="en-US" dirty="0"/>
              <a:t>HEADING</a:t>
            </a:r>
          </a:p>
        </p:txBody>
      </p:sp>
      <p:sp>
        <p:nvSpPr>
          <p:cNvPr id="12" name="Text Placeholder 7">
            <a:extLst>
              <a:ext uri="{FF2B5EF4-FFF2-40B4-BE49-F238E27FC236}">
                <a16:creationId xmlns:a16="http://schemas.microsoft.com/office/drawing/2014/main" id="{1004E3FA-8379-6648-93C8-DDEDA45579C7}"/>
              </a:ext>
            </a:extLst>
          </p:cNvPr>
          <p:cNvSpPr>
            <a:spLocks noGrp="1"/>
          </p:cNvSpPr>
          <p:nvPr>
            <p:ph type="body" sz="quarter" idx="17" hasCustomPrompt="1"/>
          </p:nvPr>
        </p:nvSpPr>
        <p:spPr>
          <a:xfrm>
            <a:off x="631855" y="1803862"/>
            <a:ext cx="2383631" cy="342262"/>
          </a:xfrm>
        </p:spPr>
        <p:txBody>
          <a:bodyPr>
            <a:noAutofit/>
          </a:bodyPr>
          <a:lstStyle>
            <a:lvl1pPr marL="0" indent="0">
              <a:buNone/>
              <a:defRPr sz="1500" b="1"/>
            </a:lvl1pPr>
          </a:lstStyle>
          <a:p>
            <a:pPr lvl="0"/>
            <a:r>
              <a:rPr lang="en-US" dirty="0"/>
              <a:t>HEADING</a:t>
            </a:r>
          </a:p>
        </p:txBody>
      </p:sp>
      <p:sp>
        <p:nvSpPr>
          <p:cNvPr id="13" name="Text Placeholder 7">
            <a:extLst>
              <a:ext uri="{FF2B5EF4-FFF2-40B4-BE49-F238E27FC236}">
                <a16:creationId xmlns:a16="http://schemas.microsoft.com/office/drawing/2014/main" id="{94A923AD-E427-AE4A-B5AB-021CA50316D6}"/>
              </a:ext>
            </a:extLst>
          </p:cNvPr>
          <p:cNvSpPr>
            <a:spLocks noGrp="1"/>
          </p:cNvSpPr>
          <p:nvPr>
            <p:ph type="body" sz="quarter" idx="18" hasCustomPrompt="1"/>
          </p:nvPr>
        </p:nvSpPr>
        <p:spPr>
          <a:xfrm>
            <a:off x="6140689" y="1803862"/>
            <a:ext cx="2383631" cy="342262"/>
          </a:xfrm>
        </p:spPr>
        <p:txBody>
          <a:bodyPr>
            <a:noAutofit/>
          </a:bodyPr>
          <a:lstStyle>
            <a:lvl1pPr marL="0" indent="0">
              <a:buNone/>
              <a:defRPr sz="1500" b="1"/>
            </a:lvl1pPr>
          </a:lstStyle>
          <a:p>
            <a:pPr lvl="0"/>
            <a:r>
              <a:rPr lang="en-US" dirty="0"/>
              <a:t>HEADING</a:t>
            </a:r>
          </a:p>
        </p:txBody>
      </p:sp>
      <p:sp>
        <p:nvSpPr>
          <p:cNvPr id="14" name="background">
            <a:extLst>
              <a:ext uri="{FF2B5EF4-FFF2-40B4-BE49-F238E27FC236}">
                <a16:creationId xmlns:a16="http://schemas.microsoft.com/office/drawing/2014/main" id="{F374DE16-A779-4E26-9D05-6F8FC072576E}"/>
              </a:ext>
            </a:extLst>
          </p:cNvPr>
          <p:cNvSpPr/>
          <p:nvPr/>
        </p:nvSpPr>
        <p:spPr>
          <a:xfrm>
            <a:off x="0" y="1"/>
            <a:ext cx="9144000" cy="290557"/>
          </a:xfrm>
          <a:prstGeom prst="rect">
            <a:avLst/>
          </a:prstGeom>
          <a:gradFill>
            <a:gsLst>
              <a:gs pos="0">
                <a:srgbClr val="13608B"/>
              </a:gs>
              <a:gs pos="100000">
                <a:srgbClr val="0FC1CB"/>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bg1"/>
              </a:solidFill>
            </a:endParaRPr>
          </a:p>
        </p:txBody>
      </p:sp>
      <p:pic>
        <p:nvPicPr>
          <p:cNvPr id="15" name="Picture 14">
            <a:extLst>
              <a:ext uri="{FF2B5EF4-FFF2-40B4-BE49-F238E27FC236}">
                <a16:creationId xmlns:a16="http://schemas.microsoft.com/office/drawing/2014/main" id="{F8FBDE8C-C9AF-4C25-AA42-B840D4841B7E}"/>
              </a:ext>
            </a:extLst>
          </p:cNvPr>
          <p:cNvPicPr>
            <a:picLocks noChangeAspect="1"/>
          </p:cNvPicPr>
          <p:nvPr/>
        </p:nvPicPr>
        <p:blipFill>
          <a:blip r:embed="rId2"/>
          <a:srcRect/>
          <a:stretch/>
        </p:blipFill>
        <p:spPr>
          <a:xfrm>
            <a:off x="275034" y="6268644"/>
            <a:ext cx="1307179" cy="405676"/>
          </a:xfrm>
          <a:prstGeom prst="rect">
            <a:avLst/>
          </a:prstGeom>
        </p:spPr>
      </p:pic>
    </p:spTree>
    <p:extLst>
      <p:ext uri="{BB962C8B-B14F-4D97-AF65-F5344CB8AC3E}">
        <p14:creationId xmlns:p14="http://schemas.microsoft.com/office/powerpoint/2010/main" val="937683333"/>
      </p:ext>
    </p:extLst>
  </p:cSld>
  <p:clrMapOvr>
    <a:masterClrMapping/>
  </p:clrMapOvr>
  <p:hf hdr="0" ftr="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Peop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408EE-B0EB-DC4F-B442-8AF30CE5FAF4}"/>
              </a:ext>
            </a:extLst>
          </p:cNvPr>
          <p:cNvSpPr>
            <a:spLocks noGrp="1"/>
          </p:cNvSpPr>
          <p:nvPr>
            <p:ph type="title" hasCustomPrompt="1"/>
          </p:nvPr>
        </p:nvSpPr>
        <p:spPr>
          <a:xfrm>
            <a:off x="628650" y="595863"/>
            <a:ext cx="7886700" cy="754374"/>
          </a:xfrm>
        </p:spPr>
        <p:txBody>
          <a:bodyPr/>
          <a:lstStyle/>
          <a:p>
            <a:r>
              <a:rPr lang="en-US" dirty="0"/>
              <a:t>Click to edit Title</a:t>
            </a:r>
          </a:p>
        </p:txBody>
      </p:sp>
      <p:sp>
        <p:nvSpPr>
          <p:cNvPr id="5" name="Slide Number Placeholder 4">
            <a:extLst>
              <a:ext uri="{FF2B5EF4-FFF2-40B4-BE49-F238E27FC236}">
                <a16:creationId xmlns:a16="http://schemas.microsoft.com/office/drawing/2014/main" id="{0B6CFA66-F529-814E-B87C-BFC6BF0396BA}"/>
              </a:ext>
            </a:extLst>
          </p:cNvPr>
          <p:cNvSpPr>
            <a:spLocks noGrp="1"/>
          </p:cNvSpPr>
          <p:nvPr>
            <p:ph type="sldNum" sz="quarter" idx="12"/>
          </p:nvPr>
        </p:nvSpPr>
        <p:spPr/>
        <p:txBody>
          <a:bodyPr/>
          <a:lstStyle/>
          <a:p>
            <a:pPr>
              <a:defRPr/>
            </a:pPr>
            <a:fld id="{65508DA8-DC31-4F23-821A-264B97AE45B7}" type="slidenum">
              <a:rPr lang="en-US" smtClean="0"/>
              <a:pPr>
                <a:defRPr/>
              </a:pPr>
              <a:t>‹#›</a:t>
            </a:fld>
            <a:endParaRPr lang="en-US" dirty="0"/>
          </a:p>
        </p:txBody>
      </p:sp>
      <p:sp>
        <p:nvSpPr>
          <p:cNvPr id="6" name="Picture Placeholder 5">
            <a:extLst>
              <a:ext uri="{FF2B5EF4-FFF2-40B4-BE49-F238E27FC236}">
                <a16:creationId xmlns:a16="http://schemas.microsoft.com/office/drawing/2014/main" id="{6151E92D-23FB-544B-8C59-FAC13210688A}"/>
              </a:ext>
            </a:extLst>
          </p:cNvPr>
          <p:cNvSpPr>
            <a:spLocks noGrp="1"/>
          </p:cNvSpPr>
          <p:nvPr>
            <p:ph type="pic" sz="quarter" idx="13" hasCustomPrompt="1"/>
          </p:nvPr>
        </p:nvSpPr>
        <p:spPr>
          <a:xfrm>
            <a:off x="1734439" y="1943680"/>
            <a:ext cx="1032548" cy="1376732"/>
          </a:xfrm>
          <a:prstGeom prst="ellipse">
            <a:avLst/>
          </a:prstGeom>
          <a:ln>
            <a:solidFill>
              <a:schemeClr val="accent6">
                <a:lumMod val="60000"/>
                <a:lumOff val="40000"/>
              </a:schemeClr>
            </a:solidFill>
            <a:prstDash val="dash"/>
          </a:ln>
        </p:spPr>
        <p:txBody>
          <a:bodyPr anchor="ctr">
            <a:normAutofit/>
          </a:bodyPr>
          <a:lstStyle>
            <a:lvl1pPr marL="0" indent="0" algn="ctr">
              <a:buNone/>
              <a:defRPr sz="900"/>
            </a:lvl1pPr>
          </a:lstStyle>
          <a:p>
            <a:r>
              <a:rPr lang="en-US" dirty="0"/>
              <a:t>photo</a:t>
            </a:r>
          </a:p>
        </p:txBody>
      </p:sp>
      <p:sp>
        <p:nvSpPr>
          <p:cNvPr id="14" name="Picture Placeholder 5">
            <a:extLst>
              <a:ext uri="{FF2B5EF4-FFF2-40B4-BE49-F238E27FC236}">
                <a16:creationId xmlns:a16="http://schemas.microsoft.com/office/drawing/2014/main" id="{C9F49FA9-FE4F-2144-B72D-44676438EDDF}"/>
              </a:ext>
            </a:extLst>
          </p:cNvPr>
          <p:cNvSpPr>
            <a:spLocks noGrp="1"/>
          </p:cNvSpPr>
          <p:nvPr>
            <p:ph type="pic" sz="quarter" idx="14" hasCustomPrompt="1"/>
          </p:nvPr>
        </p:nvSpPr>
        <p:spPr>
          <a:xfrm>
            <a:off x="3291021" y="1926417"/>
            <a:ext cx="1032548" cy="1376732"/>
          </a:xfrm>
          <a:prstGeom prst="ellipse">
            <a:avLst/>
          </a:prstGeom>
          <a:ln>
            <a:solidFill>
              <a:schemeClr val="accent6">
                <a:lumMod val="60000"/>
                <a:lumOff val="40000"/>
              </a:schemeClr>
            </a:solidFill>
            <a:prstDash val="dash"/>
          </a:ln>
        </p:spPr>
        <p:txBody>
          <a:bodyPr anchor="ctr">
            <a:normAutofit/>
          </a:bodyPr>
          <a:lstStyle>
            <a:lvl1pPr marL="0" indent="0" algn="ctr">
              <a:buNone/>
              <a:defRPr sz="900"/>
            </a:lvl1pPr>
          </a:lstStyle>
          <a:p>
            <a:r>
              <a:rPr lang="en-US" dirty="0"/>
              <a:t>photo</a:t>
            </a:r>
          </a:p>
        </p:txBody>
      </p:sp>
      <p:sp>
        <p:nvSpPr>
          <p:cNvPr id="15" name="Picture Placeholder 5">
            <a:extLst>
              <a:ext uri="{FF2B5EF4-FFF2-40B4-BE49-F238E27FC236}">
                <a16:creationId xmlns:a16="http://schemas.microsoft.com/office/drawing/2014/main" id="{13D2F6AF-3F77-BF4F-92A0-A9F5395DFDD9}"/>
              </a:ext>
            </a:extLst>
          </p:cNvPr>
          <p:cNvSpPr>
            <a:spLocks noGrp="1"/>
          </p:cNvSpPr>
          <p:nvPr>
            <p:ph type="pic" sz="quarter" idx="15" hasCustomPrompt="1"/>
          </p:nvPr>
        </p:nvSpPr>
        <p:spPr>
          <a:xfrm>
            <a:off x="4847602" y="1926416"/>
            <a:ext cx="1032548" cy="1376732"/>
          </a:xfrm>
          <a:prstGeom prst="ellipse">
            <a:avLst/>
          </a:prstGeom>
          <a:ln>
            <a:solidFill>
              <a:schemeClr val="accent6">
                <a:lumMod val="60000"/>
                <a:lumOff val="40000"/>
              </a:schemeClr>
            </a:solidFill>
            <a:prstDash val="dash"/>
          </a:ln>
        </p:spPr>
        <p:txBody>
          <a:bodyPr anchor="ctr">
            <a:normAutofit/>
          </a:bodyPr>
          <a:lstStyle>
            <a:lvl1pPr marL="0" indent="0" algn="ctr">
              <a:buNone/>
              <a:defRPr sz="900"/>
            </a:lvl1pPr>
          </a:lstStyle>
          <a:p>
            <a:r>
              <a:rPr lang="en-US" dirty="0"/>
              <a:t>photo</a:t>
            </a:r>
          </a:p>
        </p:txBody>
      </p:sp>
      <p:sp>
        <p:nvSpPr>
          <p:cNvPr id="16" name="Picture Placeholder 5">
            <a:extLst>
              <a:ext uri="{FF2B5EF4-FFF2-40B4-BE49-F238E27FC236}">
                <a16:creationId xmlns:a16="http://schemas.microsoft.com/office/drawing/2014/main" id="{1EF28D0B-D514-D746-A345-5C89289B6438}"/>
              </a:ext>
            </a:extLst>
          </p:cNvPr>
          <p:cNvSpPr>
            <a:spLocks noGrp="1"/>
          </p:cNvSpPr>
          <p:nvPr>
            <p:ph type="pic" sz="quarter" idx="16" hasCustomPrompt="1"/>
          </p:nvPr>
        </p:nvSpPr>
        <p:spPr>
          <a:xfrm>
            <a:off x="6404184" y="1926415"/>
            <a:ext cx="1032548" cy="1376732"/>
          </a:xfrm>
          <a:prstGeom prst="ellipse">
            <a:avLst/>
          </a:prstGeom>
          <a:ln>
            <a:solidFill>
              <a:schemeClr val="accent6">
                <a:lumMod val="60000"/>
                <a:lumOff val="40000"/>
              </a:schemeClr>
            </a:solidFill>
            <a:prstDash val="dash"/>
          </a:ln>
        </p:spPr>
        <p:txBody>
          <a:bodyPr anchor="ctr">
            <a:normAutofit/>
          </a:bodyPr>
          <a:lstStyle>
            <a:lvl1pPr marL="0" indent="0" algn="ctr">
              <a:buNone/>
              <a:defRPr sz="900"/>
            </a:lvl1pPr>
          </a:lstStyle>
          <a:p>
            <a:r>
              <a:rPr lang="en-US" dirty="0"/>
              <a:t>photo</a:t>
            </a:r>
          </a:p>
        </p:txBody>
      </p:sp>
      <p:sp>
        <p:nvSpPr>
          <p:cNvPr id="17" name="Picture Placeholder 5">
            <a:extLst>
              <a:ext uri="{FF2B5EF4-FFF2-40B4-BE49-F238E27FC236}">
                <a16:creationId xmlns:a16="http://schemas.microsoft.com/office/drawing/2014/main" id="{2E4A5F5C-D995-AD4B-9C3B-6A126F48496B}"/>
              </a:ext>
            </a:extLst>
          </p:cNvPr>
          <p:cNvSpPr>
            <a:spLocks noGrp="1"/>
          </p:cNvSpPr>
          <p:nvPr>
            <p:ph type="pic" sz="quarter" idx="17" hasCustomPrompt="1"/>
          </p:nvPr>
        </p:nvSpPr>
        <p:spPr>
          <a:xfrm>
            <a:off x="2524287" y="4092750"/>
            <a:ext cx="1032548" cy="1376732"/>
          </a:xfrm>
          <a:prstGeom prst="ellipse">
            <a:avLst/>
          </a:prstGeom>
          <a:ln>
            <a:solidFill>
              <a:schemeClr val="accent6">
                <a:lumMod val="60000"/>
                <a:lumOff val="40000"/>
              </a:schemeClr>
            </a:solidFill>
            <a:prstDash val="dash"/>
          </a:ln>
        </p:spPr>
        <p:txBody>
          <a:bodyPr anchor="ctr">
            <a:normAutofit/>
          </a:bodyPr>
          <a:lstStyle>
            <a:lvl1pPr marL="0" indent="0" algn="ctr">
              <a:buNone/>
              <a:defRPr sz="900"/>
            </a:lvl1pPr>
          </a:lstStyle>
          <a:p>
            <a:r>
              <a:rPr lang="en-US" dirty="0"/>
              <a:t>photo</a:t>
            </a:r>
          </a:p>
        </p:txBody>
      </p:sp>
      <p:sp>
        <p:nvSpPr>
          <p:cNvPr id="18" name="Picture Placeholder 5">
            <a:extLst>
              <a:ext uri="{FF2B5EF4-FFF2-40B4-BE49-F238E27FC236}">
                <a16:creationId xmlns:a16="http://schemas.microsoft.com/office/drawing/2014/main" id="{D648BC7D-4E42-8C4B-B293-76F767727C9B}"/>
              </a:ext>
            </a:extLst>
          </p:cNvPr>
          <p:cNvSpPr>
            <a:spLocks noGrp="1"/>
          </p:cNvSpPr>
          <p:nvPr>
            <p:ph type="pic" sz="quarter" idx="18" hasCustomPrompt="1"/>
          </p:nvPr>
        </p:nvSpPr>
        <p:spPr>
          <a:xfrm>
            <a:off x="4080868" y="4075487"/>
            <a:ext cx="1032548" cy="1376732"/>
          </a:xfrm>
          <a:prstGeom prst="ellipse">
            <a:avLst/>
          </a:prstGeom>
          <a:ln>
            <a:solidFill>
              <a:schemeClr val="accent6">
                <a:lumMod val="60000"/>
                <a:lumOff val="40000"/>
              </a:schemeClr>
            </a:solidFill>
            <a:prstDash val="dash"/>
          </a:ln>
        </p:spPr>
        <p:txBody>
          <a:bodyPr anchor="ctr">
            <a:normAutofit/>
          </a:bodyPr>
          <a:lstStyle>
            <a:lvl1pPr marL="0" indent="0" algn="ctr">
              <a:buNone/>
              <a:defRPr sz="900"/>
            </a:lvl1pPr>
          </a:lstStyle>
          <a:p>
            <a:r>
              <a:rPr lang="en-US" dirty="0"/>
              <a:t>photo</a:t>
            </a:r>
          </a:p>
        </p:txBody>
      </p:sp>
      <p:sp>
        <p:nvSpPr>
          <p:cNvPr id="19" name="Picture Placeholder 5">
            <a:extLst>
              <a:ext uri="{FF2B5EF4-FFF2-40B4-BE49-F238E27FC236}">
                <a16:creationId xmlns:a16="http://schemas.microsoft.com/office/drawing/2014/main" id="{A0A9F130-3F1D-164D-8966-A15278F6C107}"/>
              </a:ext>
            </a:extLst>
          </p:cNvPr>
          <p:cNvSpPr>
            <a:spLocks noGrp="1"/>
          </p:cNvSpPr>
          <p:nvPr>
            <p:ph type="pic" sz="quarter" idx="19" hasCustomPrompt="1"/>
          </p:nvPr>
        </p:nvSpPr>
        <p:spPr>
          <a:xfrm>
            <a:off x="5637450" y="4075486"/>
            <a:ext cx="1032548" cy="1376732"/>
          </a:xfrm>
          <a:prstGeom prst="ellipse">
            <a:avLst/>
          </a:prstGeom>
          <a:ln>
            <a:solidFill>
              <a:schemeClr val="accent6">
                <a:lumMod val="60000"/>
                <a:lumOff val="40000"/>
              </a:schemeClr>
            </a:solidFill>
            <a:prstDash val="dash"/>
          </a:ln>
        </p:spPr>
        <p:txBody>
          <a:bodyPr anchor="ctr">
            <a:normAutofit/>
          </a:bodyPr>
          <a:lstStyle>
            <a:lvl1pPr marL="0" indent="0" algn="ctr">
              <a:buNone/>
              <a:defRPr sz="900"/>
            </a:lvl1pPr>
          </a:lstStyle>
          <a:p>
            <a:r>
              <a:rPr lang="en-US" dirty="0"/>
              <a:t>photo</a:t>
            </a:r>
          </a:p>
        </p:txBody>
      </p:sp>
      <p:sp>
        <p:nvSpPr>
          <p:cNvPr id="21" name="Text Placeholder 20">
            <a:extLst>
              <a:ext uri="{FF2B5EF4-FFF2-40B4-BE49-F238E27FC236}">
                <a16:creationId xmlns:a16="http://schemas.microsoft.com/office/drawing/2014/main" id="{F5B11387-4C77-0845-9338-E35C2E326323}"/>
              </a:ext>
            </a:extLst>
          </p:cNvPr>
          <p:cNvSpPr>
            <a:spLocks noGrp="1"/>
          </p:cNvSpPr>
          <p:nvPr>
            <p:ph type="body" sz="quarter" idx="20" hasCustomPrompt="1"/>
          </p:nvPr>
        </p:nvSpPr>
        <p:spPr>
          <a:xfrm>
            <a:off x="1523253" y="3429000"/>
            <a:ext cx="1454921" cy="228600"/>
          </a:xfrm>
        </p:spPr>
        <p:txBody>
          <a:bodyPr>
            <a:noAutofit/>
          </a:bodyPr>
          <a:lstStyle>
            <a:lvl1pPr marL="0" indent="0" algn="ctr">
              <a:buNone/>
              <a:defRPr sz="1050">
                <a:solidFill>
                  <a:schemeClr val="accent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Name</a:t>
            </a:r>
          </a:p>
        </p:txBody>
      </p:sp>
      <p:sp>
        <p:nvSpPr>
          <p:cNvPr id="7" name="Text Placeholder 6">
            <a:extLst>
              <a:ext uri="{FF2B5EF4-FFF2-40B4-BE49-F238E27FC236}">
                <a16:creationId xmlns:a16="http://schemas.microsoft.com/office/drawing/2014/main" id="{C9CA7215-843D-46AD-B5C4-90E897DBCE1F}"/>
              </a:ext>
            </a:extLst>
          </p:cNvPr>
          <p:cNvSpPr>
            <a:spLocks noGrp="1"/>
          </p:cNvSpPr>
          <p:nvPr>
            <p:ph type="body" sz="quarter" idx="27" hasCustomPrompt="1"/>
          </p:nvPr>
        </p:nvSpPr>
        <p:spPr>
          <a:xfrm>
            <a:off x="1734118" y="3674720"/>
            <a:ext cx="1033463" cy="193675"/>
          </a:xfrm>
        </p:spPr>
        <p:txBody>
          <a:bodyPr>
            <a:noAutofit/>
          </a:bodyPr>
          <a:lstStyle>
            <a:lvl1pPr marL="0" indent="0" algn="ctr">
              <a:spcBef>
                <a:spcPts val="0"/>
              </a:spcBef>
              <a:spcAft>
                <a:spcPts val="0"/>
              </a:spcAft>
              <a:buNone/>
              <a:defRPr sz="825"/>
            </a:lvl1pPr>
            <a:lvl2pPr marL="342900" indent="0">
              <a:buNone/>
              <a:defRPr sz="825"/>
            </a:lvl2pPr>
            <a:lvl3pPr marL="685800" indent="0">
              <a:buNone/>
              <a:defRPr sz="825"/>
            </a:lvl3pPr>
            <a:lvl4pPr marL="1028700" indent="0">
              <a:buNone/>
              <a:defRPr sz="825"/>
            </a:lvl4pPr>
            <a:lvl5pPr marL="1371600" indent="0">
              <a:buNone/>
              <a:defRPr sz="825"/>
            </a:lvl5pPr>
          </a:lstStyle>
          <a:p>
            <a:pPr lvl="0"/>
            <a:r>
              <a:rPr lang="en-US" dirty="0"/>
              <a:t>Affiliation</a:t>
            </a:r>
          </a:p>
        </p:txBody>
      </p:sp>
      <p:sp>
        <p:nvSpPr>
          <p:cNvPr id="37" name="Text Placeholder 20">
            <a:extLst>
              <a:ext uri="{FF2B5EF4-FFF2-40B4-BE49-F238E27FC236}">
                <a16:creationId xmlns:a16="http://schemas.microsoft.com/office/drawing/2014/main" id="{05FC62DA-1692-4580-91AA-C8E06A2D8CFA}"/>
              </a:ext>
            </a:extLst>
          </p:cNvPr>
          <p:cNvSpPr>
            <a:spLocks noGrp="1"/>
          </p:cNvSpPr>
          <p:nvPr>
            <p:ph type="body" sz="quarter" idx="28" hasCustomPrompt="1"/>
          </p:nvPr>
        </p:nvSpPr>
        <p:spPr>
          <a:xfrm>
            <a:off x="3092474" y="3438258"/>
            <a:ext cx="1454921" cy="228600"/>
          </a:xfrm>
        </p:spPr>
        <p:txBody>
          <a:bodyPr>
            <a:noAutofit/>
          </a:bodyPr>
          <a:lstStyle>
            <a:lvl1pPr marL="0" indent="0" algn="ctr">
              <a:buNone/>
              <a:defRPr sz="1050">
                <a:solidFill>
                  <a:schemeClr val="accent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Name</a:t>
            </a:r>
          </a:p>
        </p:txBody>
      </p:sp>
      <p:sp>
        <p:nvSpPr>
          <p:cNvPr id="38" name="Text Placeholder 6">
            <a:extLst>
              <a:ext uri="{FF2B5EF4-FFF2-40B4-BE49-F238E27FC236}">
                <a16:creationId xmlns:a16="http://schemas.microsoft.com/office/drawing/2014/main" id="{8063B245-9F32-4484-851A-76D37B02947D}"/>
              </a:ext>
            </a:extLst>
          </p:cNvPr>
          <p:cNvSpPr>
            <a:spLocks noGrp="1"/>
          </p:cNvSpPr>
          <p:nvPr>
            <p:ph type="body" sz="quarter" idx="29" hasCustomPrompt="1"/>
          </p:nvPr>
        </p:nvSpPr>
        <p:spPr>
          <a:xfrm>
            <a:off x="3303340" y="3683978"/>
            <a:ext cx="1033463" cy="193675"/>
          </a:xfrm>
        </p:spPr>
        <p:txBody>
          <a:bodyPr>
            <a:noAutofit/>
          </a:bodyPr>
          <a:lstStyle>
            <a:lvl1pPr marL="0" indent="0" algn="ctr">
              <a:spcBef>
                <a:spcPts val="0"/>
              </a:spcBef>
              <a:spcAft>
                <a:spcPts val="0"/>
              </a:spcAft>
              <a:buNone/>
              <a:defRPr sz="825"/>
            </a:lvl1pPr>
            <a:lvl2pPr marL="342900" indent="0">
              <a:buNone/>
              <a:defRPr sz="825"/>
            </a:lvl2pPr>
            <a:lvl3pPr marL="685800" indent="0">
              <a:buNone/>
              <a:defRPr sz="825"/>
            </a:lvl3pPr>
            <a:lvl4pPr marL="1028700" indent="0">
              <a:buNone/>
              <a:defRPr sz="825"/>
            </a:lvl4pPr>
            <a:lvl5pPr marL="1371600" indent="0">
              <a:buNone/>
              <a:defRPr sz="825"/>
            </a:lvl5pPr>
          </a:lstStyle>
          <a:p>
            <a:pPr lvl="0"/>
            <a:r>
              <a:rPr lang="en-US" dirty="0"/>
              <a:t>Affiliation</a:t>
            </a:r>
          </a:p>
        </p:txBody>
      </p:sp>
      <p:sp>
        <p:nvSpPr>
          <p:cNvPr id="39" name="Text Placeholder 20">
            <a:extLst>
              <a:ext uri="{FF2B5EF4-FFF2-40B4-BE49-F238E27FC236}">
                <a16:creationId xmlns:a16="http://schemas.microsoft.com/office/drawing/2014/main" id="{38629866-1C98-47D8-AF3F-05E66AC5CAD0}"/>
              </a:ext>
            </a:extLst>
          </p:cNvPr>
          <p:cNvSpPr>
            <a:spLocks noGrp="1"/>
          </p:cNvSpPr>
          <p:nvPr>
            <p:ph type="body" sz="quarter" idx="30" hasCustomPrompt="1"/>
          </p:nvPr>
        </p:nvSpPr>
        <p:spPr>
          <a:xfrm>
            <a:off x="4661695" y="3438258"/>
            <a:ext cx="1454921" cy="228600"/>
          </a:xfrm>
        </p:spPr>
        <p:txBody>
          <a:bodyPr>
            <a:noAutofit/>
          </a:bodyPr>
          <a:lstStyle>
            <a:lvl1pPr marL="0" indent="0" algn="ctr">
              <a:buNone/>
              <a:defRPr sz="1050">
                <a:solidFill>
                  <a:schemeClr val="accent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Name</a:t>
            </a:r>
          </a:p>
        </p:txBody>
      </p:sp>
      <p:sp>
        <p:nvSpPr>
          <p:cNvPr id="40" name="Text Placeholder 6">
            <a:extLst>
              <a:ext uri="{FF2B5EF4-FFF2-40B4-BE49-F238E27FC236}">
                <a16:creationId xmlns:a16="http://schemas.microsoft.com/office/drawing/2014/main" id="{3EC115D7-9292-47C0-8BD1-FED0D97AC8F6}"/>
              </a:ext>
            </a:extLst>
          </p:cNvPr>
          <p:cNvSpPr>
            <a:spLocks noGrp="1"/>
          </p:cNvSpPr>
          <p:nvPr>
            <p:ph type="body" sz="quarter" idx="31" hasCustomPrompt="1"/>
          </p:nvPr>
        </p:nvSpPr>
        <p:spPr>
          <a:xfrm>
            <a:off x="4872561" y="3683978"/>
            <a:ext cx="1033463" cy="193675"/>
          </a:xfrm>
        </p:spPr>
        <p:txBody>
          <a:bodyPr>
            <a:noAutofit/>
          </a:bodyPr>
          <a:lstStyle>
            <a:lvl1pPr marL="0" indent="0" algn="ctr">
              <a:spcBef>
                <a:spcPts val="0"/>
              </a:spcBef>
              <a:spcAft>
                <a:spcPts val="0"/>
              </a:spcAft>
              <a:buNone/>
              <a:defRPr sz="825"/>
            </a:lvl1pPr>
            <a:lvl2pPr marL="342900" indent="0">
              <a:buNone/>
              <a:defRPr sz="825"/>
            </a:lvl2pPr>
            <a:lvl3pPr marL="685800" indent="0">
              <a:buNone/>
              <a:defRPr sz="825"/>
            </a:lvl3pPr>
            <a:lvl4pPr marL="1028700" indent="0">
              <a:buNone/>
              <a:defRPr sz="825"/>
            </a:lvl4pPr>
            <a:lvl5pPr marL="1371600" indent="0">
              <a:buNone/>
              <a:defRPr sz="825"/>
            </a:lvl5pPr>
          </a:lstStyle>
          <a:p>
            <a:pPr lvl="0"/>
            <a:r>
              <a:rPr lang="en-US" dirty="0"/>
              <a:t>Affiliation</a:t>
            </a:r>
          </a:p>
        </p:txBody>
      </p:sp>
      <p:sp>
        <p:nvSpPr>
          <p:cNvPr id="41" name="Text Placeholder 20">
            <a:extLst>
              <a:ext uri="{FF2B5EF4-FFF2-40B4-BE49-F238E27FC236}">
                <a16:creationId xmlns:a16="http://schemas.microsoft.com/office/drawing/2014/main" id="{CF8A13C7-D2F0-49AD-AE28-EEA1BD1AE249}"/>
              </a:ext>
            </a:extLst>
          </p:cNvPr>
          <p:cNvSpPr>
            <a:spLocks noGrp="1"/>
          </p:cNvSpPr>
          <p:nvPr>
            <p:ph type="body" sz="quarter" idx="32" hasCustomPrompt="1"/>
          </p:nvPr>
        </p:nvSpPr>
        <p:spPr>
          <a:xfrm>
            <a:off x="6230917" y="3438258"/>
            <a:ext cx="1454921" cy="228600"/>
          </a:xfrm>
        </p:spPr>
        <p:txBody>
          <a:bodyPr>
            <a:noAutofit/>
          </a:bodyPr>
          <a:lstStyle>
            <a:lvl1pPr marL="0" indent="0" algn="ctr">
              <a:buNone/>
              <a:defRPr sz="1050">
                <a:solidFill>
                  <a:schemeClr val="accent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Name</a:t>
            </a:r>
          </a:p>
        </p:txBody>
      </p:sp>
      <p:sp>
        <p:nvSpPr>
          <p:cNvPr id="42" name="Text Placeholder 6">
            <a:extLst>
              <a:ext uri="{FF2B5EF4-FFF2-40B4-BE49-F238E27FC236}">
                <a16:creationId xmlns:a16="http://schemas.microsoft.com/office/drawing/2014/main" id="{8A054A32-D2A4-405A-A2D5-18B059E63D3A}"/>
              </a:ext>
            </a:extLst>
          </p:cNvPr>
          <p:cNvSpPr>
            <a:spLocks noGrp="1"/>
          </p:cNvSpPr>
          <p:nvPr>
            <p:ph type="body" sz="quarter" idx="33" hasCustomPrompt="1"/>
          </p:nvPr>
        </p:nvSpPr>
        <p:spPr>
          <a:xfrm>
            <a:off x="6441782" y="3683978"/>
            <a:ext cx="1033463" cy="193675"/>
          </a:xfrm>
        </p:spPr>
        <p:txBody>
          <a:bodyPr>
            <a:noAutofit/>
          </a:bodyPr>
          <a:lstStyle>
            <a:lvl1pPr marL="0" indent="0" algn="ctr">
              <a:spcBef>
                <a:spcPts val="0"/>
              </a:spcBef>
              <a:spcAft>
                <a:spcPts val="0"/>
              </a:spcAft>
              <a:buNone/>
              <a:defRPr sz="825"/>
            </a:lvl1pPr>
            <a:lvl2pPr marL="342900" indent="0">
              <a:buNone/>
              <a:defRPr sz="825"/>
            </a:lvl2pPr>
            <a:lvl3pPr marL="685800" indent="0">
              <a:buNone/>
              <a:defRPr sz="825"/>
            </a:lvl3pPr>
            <a:lvl4pPr marL="1028700" indent="0">
              <a:buNone/>
              <a:defRPr sz="825"/>
            </a:lvl4pPr>
            <a:lvl5pPr marL="1371600" indent="0">
              <a:buNone/>
              <a:defRPr sz="825"/>
            </a:lvl5pPr>
          </a:lstStyle>
          <a:p>
            <a:pPr lvl="0"/>
            <a:r>
              <a:rPr lang="en-US" dirty="0"/>
              <a:t>Affiliation</a:t>
            </a:r>
          </a:p>
        </p:txBody>
      </p:sp>
      <p:sp>
        <p:nvSpPr>
          <p:cNvPr id="45" name="Text Placeholder 20">
            <a:extLst>
              <a:ext uri="{FF2B5EF4-FFF2-40B4-BE49-F238E27FC236}">
                <a16:creationId xmlns:a16="http://schemas.microsoft.com/office/drawing/2014/main" id="{B8001808-8709-4FCA-A80D-D2154D91C8AC}"/>
              </a:ext>
            </a:extLst>
          </p:cNvPr>
          <p:cNvSpPr>
            <a:spLocks noGrp="1"/>
          </p:cNvSpPr>
          <p:nvPr>
            <p:ph type="body" sz="quarter" idx="36" hasCustomPrompt="1"/>
          </p:nvPr>
        </p:nvSpPr>
        <p:spPr>
          <a:xfrm>
            <a:off x="2314247" y="5509160"/>
            <a:ext cx="1454921" cy="228600"/>
          </a:xfrm>
        </p:spPr>
        <p:txBody>
          <a:bodyPr>
            <a:noAutofit/>
          </a:bodyPr>
          <a:lstStyle>
            <a:lvl1pPr marL="0" indent="0" algn="ctr">
              <a:buNone/>
              <a:defRPr sz="1050">
                <a:solidFill>
                  <a:schemeClr val="accent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Name</a:t>
            </a:r>
          </a:p>
        </p:txBody>
      </p:sp>
      <p:sp>
        <p:nvSpPr>
          <p:cNvPr id="46" name="Text Placeholder 6">
            <a:extLst>
              <a:ext uri="{FF2B5EF4-FFF2-40B4-BE49-F238E27FC236}">
                <a16:creationId xmlns:a16="http://schemas.microsoft.com/office/drawing/2014/main" id="{93DF7B78-BBFC-4DBE-AED5-306440EC0A4A}"/>
              </a:ext>
            </a:extLst>
          </p:cNvPr>
          <p:cNvSpPr>
            <a:spLocks noGrp="1"/>
          </p:cNvSpPr>
          <p:nvPr>
            <p:ph type="body" sz="quarter" idx="37" hasCustomPrompt="1"/>
          </p:nvPr>
        </p:nvSpPr>
        <p:spPr>
          <a:xfrm>
            <a:off x="2525113" y="5754880"/>
            <a:ext cx="1033463" cy="193675"/>
          </a:xfrm>
        </p:spPr>
        <p:txBody>
          <a:bodyPr>
            <a:noAutofit/>
          </a:bodyPr>
          <a:lstStyle>
            <a:lvl1pPr marL="0" indent="0" algn="ctr">
              <a:spcBef>
                <a:spcPts val="0"/>
              </a:spcBef>
              <a:spcAft>
                <a:spcPts val="0"/>
              </a:spcAft>
              <a:buNone/>
              <a:defRPr sz="825"/>
            </a:lvl1pPr>
            <a:lvl2pPr marL="342900" indent="0">
              <a:buNone/>
              <a:defRPr sz="825"/>
            </a:lvl2pPr>
            <a:lvl3pPr marL="685800" indent="0">
              <a:buNone/>
              <a:defRPr sz="825"/>
            </a:lvl3pPr>
            <a:lvl4pPr marL="1028700" indent="0">
              <a:buNone/>
              <a:defRPr sz="825"/>
            </a:lvl4pPr>
            <a:lvl5pPr marL="1371600" indent="0">
              <a:buNone/>
              <a:defRPr sz="825"/>
            </a:lvl5pPr>
          </a:lstStyle>
          <a:p>
            <a:pPr lvl="0"/>
            <a:r>
              <a:rPr lang="en-US" dirty="0"/>
              <a:t>Affiliation</a:t>
            </a:r>
          </a:p>
        </p:txBody>
      </p:sp>
      <p:sp>
        <p:nvSpPr>
          <p:cNvPr id="47" name="Text Placeholder 20">
            <a:extLst>
              <a:ext uri="{FF2B5EF4-FFF2-40B4-BE49-F238E27FC236}">
                <a16:creationId xmlns:a16="http://schemas.microsoft.com/office/drawing/2014/main" id="{963EB4FC-582C-4CE9-A21B-5850E13B8D60}"/>
              </a:ext>
            </a:extLst>
          </p:cNvPr>
          <p:cNvSpPr>
            <a:spLocks noGrp="1"/>
          </p:cNvSpPr>
          <p:nvPr>
            <p:ph type="body" sz="quarter" idx="38" hasCustomPrompt="1"/>
          </p:nvPr>
        </p:nvSpPr>
        <p:spPr>
          <a:xfrm>
            <a:off x="3883468" y="5509160"/>
            <a:ext cx="1454921" cy="228600"/>
          </a:xfrm>
        </p:spPr>
        <p:txBody>
          <a:bodyPr>
            <a:noAutofit/>
          </a:bodyPr>
          <a:lstStyle>
            <a:lvl1pPr marL="0" indent="0" algn="ctr">
              <a:buNone/>
              <a:defRPr sz="1050">
                <a:solidFill>
                  <a:schemeClr val="accent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Name</a:t>
            </a:r>
          </a:p>
        </p:txBody>
      </p:sp>
      <p:sp>
        <p:nvSpPr>
          <p:cNvPr id="48" name="Text Placeholder 6">
            <a:extLst>
              <a:ext uri="{FF2B5EF4-FFF2-40B4-BE49-F238E27FC236}">
                <a16:creationId xmlns:a16="http://schemas.microsoft.com/office/drawing/2014/main" id="{14C3E1FE-75D6-4705-A6EE-C950E6EBB6D7}"/>
              </a:ext>
            </a:extLst>
          </p:cNvPr>
          <p:cNvSpPr>
            <a:spLocks noGrp="1"/>
          </p:cNvSpPr>
          <p:nvPr>
            <p:ph type="body" sz="quarter" idx="39" hasCustomPrompt="1"/>
          </p:nvPr>
        </p:nvSpPr>
        <p:spPr>
          <a:xfrm>
            <a:off x="4094334" y="5754880"/>
            <a:ext cx="1033463" cy="193675"/>
          </a:xfrm>
        </p:spPr>
        <p:txBody>
          <a:bodyPr>
            <a:noAutofit/>
          </a:bodyPr>
          <a:lstStyle>
            <a:lvl1pPr marL="0" indent="0" algn="ctr">
              <a:spcBef>
                <a:spcPts val="0"/>
              </a:spcBef>
              <a:spcAft>
                <a:spcPts val="0"/>
              </a:spcAft>
              <a:buNone/>
              <a:defRPr sz="825"/>
            </a:lvl1pPr>
            <a:lvl2pPr marL="342900" indent="0">
              <a:buNone/>
              <a:defRPr sz="825"/>
            </a:lvl2pPr>
            <a:lvl3pPr marL="685800" indent="0">
              <a:buNone/>
              <a:defRPr sz="825"/>
            </a:lvl3pPr>
            <a:lvl4pPr marL="1028700" indent="0">
              <a:buNone/>
              <a:defRPr sz="825"/>
            </a:lvl4pPr>
            <a:lvl5pPr marL="1371600" indent="0">
              <a:buNone/>
              <a:defRPr sz="825"/>
            </a:lvl5pPr>
          </a:lstStyle>
          <a:p>
            <a:pPr lvl="0"/>
            <a:r>
              <a:rPr lang="en-US" dirty="0"/>
              <a:t>Affiliation</a:t>
            </a:r>
          </a:p>
        </p:txBody>
      </p:sp>
      <p:sp>
        <p:nvSpPr>
          <p:cNvPr id="49" name="Text Placeholder 20">
            <a:extLst>
              <a:ext uri="{FF2B5EF4-FFF2-40B4-BE49-F238E27FC236}">
                <a16:creationId xmlns:a16="http://schemas.microsoft.com/office/drawing/2014/main" id="{B85CB861-17D4-4864-889B-9B0DCFD6B301}"/>
              </a:ext>
            </a:extLst>
          </p:cNvPr>
          <p:cNvSpPr>
            <a:spLocks noGrp="1"/>
          </p:cNvSpPr>
          <p:nvPr>
            <p:ph type="body" sz="quarter" idx="40" hasCustomPrompt="1"/>
          </p:nvPr>
        </p:nvSpPr>
        <p:spPr>
          <a:xfrm>
            <a:off x="5452690" y="5509160"/>
            <a:ext cx="1454921" cy="228600"/>
          </a:xfrm>
        </p:spPr>
        <p:txBody>
          <a:bodyPr>
            <a:noAutofit/>
          </a:bodyPr>
          <a:lstStyle>
            <a:lvl1pPr marL="0" indent="0" algn="ctr">
              <a:buNone/>
              <a:defRPr sz="1050">
                <a:solidFill>
                  <a:schemeClr val="accent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Name</a:t>
            </a:r>
          </a:p>
        </p:txBody>
      </p:sp>
      <p:sp>
        <p:nvSpPr>
          <p:cNvPr id="50" name="Text Placeholder 6">
            <a:extLst>
              <a:ext uri="{FF2B5EF4-FFF2-40B4-BE49-F238E27FC236}">
                <a16:creationId xmlns:a16="http://schemas.microsoft.com/office/drawing/2014/main" id="{3294DA18-A568-44FA-9B5C-CE1C283E2F29}"/>
              </a:ext>
            </a:extLst>
          </p:cNvPr>
          <p:cNvSpPr>
            <a:spLocks noGrp="1"/>
          </p:cNvSpPr>
          <p:nvPr>
            <p:ph type="body" sz="quarter" idx="41" hasCustomPrompt="1"/>
          </p:nvPr>
        </p:nvSpPr>
        <p:spPr>
          <a:xfrm>
            <a:off x="5663555" y="5754880"/>
            <a:ext cx="1033463" cy="193675"/>
          </a:xfrm>
        </p:spPr>
        <p:txBody>
          <a:bodyPr>
            <a:noAutofit/>
          </a:bodyPr>
          <a:lstStyle>
            <a:lvl1pPr marL="0" indent="0" algn="ctr">
              <a:spcBef>
                <a:spcPts val="0"/>
              </a:spcBef>
              <a:spcAft>
                <a:spcPts val="0"/>
              </a:spcAft>
              <a:buNone/>
              <a:defRPr sz="825"/>
            </a:lvl1pPr>
            <a:lvl2pPr marL="342900" indent="0">
              <a:buNone/>
              <a:defRPr sz="825"/>
            </a:lvl2pPr>
            <a:lvl3pPr marL="685800" indent="0">
              <a:buNone/>
              <a:defRPr sz="825"/>
            </a:lvl3pPr>
            <a:lvl4pPr marL="1028700" indent="0">
              <a:buNone/>
              <a:defRPr sz="825"/>
            </a:lvl4pPr>
            <a:lvl5pPr marL="1371600" indent="0">
              <a:buNone/>
              <a:defRPr sz="825"/>
            </a:lvl5pPr>
          </a:lstStyle>
          <a:p>
            <a:pPr lvl="0"/>
            <a:r>
              <a:rPr lang="en-US" dirty="0"/>
              <a:t>Affiliation</a:t>
            </a:r>
          </a:p>
        </p:txBody>
      </p:sp>
      <p:sp>
        <p:nvSpPr>
          <p:cNvPr id="52" name="background">
            <a:extLst>
              <a:ext uri="{FF2B5EF4-FFF2-40B4-BE49-F238E27FC236}">
                <a16:creationId xmlns:a16="http://schemas.microsoft.com/office/drawing/2014/main" id="{30211B6A-644B-44D8-BBB5-D209F1549680}"/>
              </a:ext>
            </a:extLst>
          </p:cNvPr>
          <p:cNvSpPr/>
          <p:nvPr/>
        </p:nvSpPr>
        <p:spPr>
          <a:xfrm>
            <a:off x="0" y="1"/>
            <a:ext cx="9144000" cy="290557"/>
          </a:xfrm>
          <a:prstGeom prst="rect">
            <a:avLst/>
          </a:prstGeom>
          <a:gradFill>
            <a:gsLst>
              <a:gs pos="0">
                <a:srgbClr val="13608B"/>
              </a:gs>
              <a:gs pos="100000">
                <a:srgbClr val="0FC1CB"/>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bg1"/>
              </a:solidFill>
            </a:endParaRPr>
          </a:p>
        </p:txBody>
      </p:sp>
      <p:pic>
        <p:nvPicPr>
          <p:cNvPr id="26" name="Picture 25">
            <a:extLst>
              <a:ext uri="{FF2B5EF4-FFF2-40B4-BE49-F238E27FC236}">
                <a16:creationId xmlns:a16="http://schemas.microsoft.com/office/drawing/2014/main" id="{A9B23DBE-AA19-44F0-8387-8B7B7E713DD5}"/>
              </a:ext>
            </a:extLst>
          </p:cNvPr>
          <p:cNvPicPr>
            <a:picLocks noChangeAspect="1"/>
          </p:cNvPicPr>
          <p:nvPr/>
        </p:nvPicPr>
        <p:blipFill>
          <a:blip r:embed="rId2"/>
          <a:srcRect/>
          <a:stretch/>
        </p:blipFill>
        <p:spPr>
          <a:xfrm>
            <a:off x="275034" y="6268644"/>
            <a:ext cx="1307179" cy="405676"/>
          </a:xfrm>
          <a:prstGeom prst="rect">
            <a:avLst/>
          </a:prstGeom>
        </p:spPr>
      </p:pic>
    </p:spTree>
    <p:extLst>
      <p:ext uri="{BB962C8B-B14F-4D97-AF65-F5344CB8AC3E}">
        <p14:creationId xmlns:p14="http://schemas.microsoft.com/office/powerpoint/2010/main" val="2603531959"/>
      </p:ext>
    </p:extLst>
  </p:cSld>
  <p:clrMapOvr>
    <a:masterClrMapping/>
  </p:clrMapOvr>
  <p:hf hdr="0" ftr="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Sponsor log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408EE-B0EB-DC4F-B442-8AF30CE5FAF4}"/>
              </a:ext>
            </a:extLst>
          </p:cNvPr>
          <p:cNvSpPr>
            <a:spLocks noGrp="1"/>
          </p:cNvSpPr>
          <p:nvPr>
            <p:ph type="title" hasCustomPrompt="1"/>
          </p:nvPr>
        </p:nvSpPr>
        <p:spPr>
          <a:xfrm>
            <a:off x="628650" y="595863"/>
            <a:ext cx="7886700" cy="754374"/>
          </a:xfrm>
        </p:spPr>
        <p:txBody>
          <a:bodyPr/>
          <a:lstStyle/>
          <a:p>
            <a:r>
              <a:rPr lang="en-US" dirty="0"/>
              <a:t>Click to edit Title</a:t>
            </a:r>
          </a:p>
        </p:txBody>
      </p:sp>
      <p:sp>
        <p:nvSpPr>
          <p:cNvPr id="5" name="Slide Number Placeholder 4">
            <a:extLst>
              <a:ext uri="{FF2B5EF4-FFF2-40B4-BE49-F238E27FC236}">
                <a16:creationId xmlns:a16="http://schemas.microsoft.com/office/drawing/2014/main" id="{0B6CFA66-F529-814E-B87C-BFC6BF0396BA}"/>
              </a:ext>
            </a:extLst>
          </p:cNvPr>
          <p:cNvSpPr>
            <a:spLocks noGrp="1"/>
          </p:cNvSpPr>
          <p:nvPr>
            <p:ph type="sldNum" sz="quarter" idx="12"/>
          </p:nvPr>
        </p:nvSpPr>
        <p:spPr/>
        <p:txBody>
          <a:bodyPr/>
          <a:lstStyle/>
          <a:p>
            <a:pPr>
              <a:defRPr/>
            </a:pPr>
            <a:fld id="{65508DA8-DC31-4F23-821A-264B97AE45B7}" type="slidenum">
              <a:rPr lang="en-US" smtClean="0"/>
              <a:pPr>
                <a:defRPr/>
              </a:pPr>
              <a:t>‹#›</a:t>
            </a:fld>
            <a:endParaRPr lang="en-US" dirty="0"/>
          </a:p>
        </p:txBody>
      </p:sp>
      <p:sp>
        <p:nvSpPr>
          <p:cNvPr id="6" name="Picture Placeholder 5">
            <a:extLst>
              <a:ext uri="{FF2B5EF4-FFF2-40B4-BE49-F238E27FC236}">
                <a16:creationId xmlns:a16="http://schemas.microsoft.com/office/drawing/2014/main" id="{6151E92D-23FB-544B-8C59-FAC13210688A}"/>
              </a:ext>
            </a:extLst>
          </p:cNvPr>
          <p:cNvSpPr>
            <a:spLocks noGrp="1"/>
          </p:cNvSpPr>
          <p:nvPr>
            <p:ph type="pic" sz="quarter" idx="13" hasCustomPrompt="1"/>
          </p:nvPr>
        </p:nvSpPr>
        <p:spPr>
          <a:xfrm>
            <a:off x="628651" y="2251314"/>
            <a:ext cx="1723656" cy="1397915"/>
          </a:xfrm>
          <a:prstGeom prst="rect">
            <a:avLst/>
          </a:prstGeom>
          <a:ln>
            <a:solidFill>
              <a:schemeClr val="accent6">
                <a:lumMod val="60000"/>
                <a:lumOff val="40000"/>
              </a:schemeClr>
            </a:solidFill>
            <a:prstDash val="dash"/>
          </a:ln>
        </p:spPr>
        <p:txBody>
          <a:bodyPr vert="horz" lIns="91440" tIns="45720" rIns="91440" bIns="45720" rtlCol="0" anchor="ctr">
            <a:normAutofit/>
          </a:bodyPr>
          <a:lstStyle>
            <a:lvl1pPr>
              <a:defRPr lang="en-US" sz="900" dirty="0"/>
            </a:lvl1pPr>
          </a:lstStyle>
          <a:p>
            <a:pPr marL="0" lvl="0" indent="0" algn="ctr">
              <a:buNone/>
            </a:pPr>
            <a:r>
              <a:rPr lang="en-US" dirty="0"/>
              <a:t>Logo</a:t>
            </a:r>
          </a:p>
        </p:txBody>
      </p:sp>
      <p:sp>
        <p:nvSpPr>
          <p:cNvPr id="14" name="Picture Placeholder 5">
            <a:extLst>
              <a:ext uri="{FF2B5EF4-FFF2-40B4-BE49-F238E27FC236}">
                <a16:creationId xmlns:a16="http://schemas.microsoft.com/office/drawing/2014/main" id="{C9F49FA9-FE4F-2144-B72D-44676438EDDF}"/>
              </a:ext>
            </a:extLst>
          </p:cNvPr>
          <p:cNvSpPr>
            <a:spLocks noGrp="1"/>
          </p:cNvSpPr>
          <p:nvPr>
            <p:ph type="pic" sz="quarter" idx="14" hasCustomPrompt="1"/>
          </p:nvPr>
        </p:nvSpPr>
        <p:spPr>
          <a:xfrm>
            <a:off x="2603890" y="2234051"/>
            <a:ext cx="1723656" cy="1397915"/>
          </a:xfrm>
          <a:prstGeom prst="rect">
            <a:avLst/>
          </a:prstGeom>
          <a:ln>
            <a:solidFill>
              <a:schemeClr val="accent6">
                <a:lumMod val="60000"/>
                <a:lumOff val="40000"/>
              </a:schemeClr>
            </a:solidFill>
            <a:prstDash val="dash"/>
          </a:ln>
        </p:spPr>
        <p:txBody>
          <a:bodyPr vert="horz" lIns="91440" tIns="45720" rIns="91440" bIns="45720" rtlCol="0" anchor="ctr">
            <a:normAutofit/>
          </a:bodyPr>
          <a:lstStyle>
            <a:lvl1pPr>
              <a:defRPr lang="en-US" sz="900" dirty="0"/>
            </a:lvl1pPr>
          </a:lstStyle>
          <a:p>
            <a:pPr marL="0" lvl="0" indent="0" algn="ctr">
              <a:buNone/>
            </a:pPr>
            <a:r>
              <a:rPr lang="en-US" dirty="0"/>
              <a:t>Logo</a:t>
            </a:r>
          </a:p>
        </p:txBody>
      </p:sp>
      <p:sp>
        <p:nvSpPr>
          <p:cNvPr id="15" name="Picture Placeholder 5">
            <a:extLst>
              <a:ext uri="{FF2B5EF4-FFF2-40B4-BE49-F238E27FC236}">
                <a16:creationId xmlns:a16="http://schemas.microsoft.com/office/drawing/2014/main" id="{13D2F6AF-3F77-BF4F-92A0-A9F5395DFDD9}"/>
              </a:ext>
            </a:extLst>
          </p:cNvPr>
          <p:cNvSpPr>
            <a:spLocks noGrp="1"/>
          </p:cNvSpPr>
          <p:nvPr>
            <p:ph type="pic" sz="quarter" idx="15" hasCustomPrompt="1"/>
          </p:nvPr>
        </p:nvSpPr>
        <p:spPr>
          <a:xfrm>
            <a:off x="4579129" y="2234050"/>
            <a:ext cx="1723656" cy="1397915"/>
          </a:xfrm>
          <a:prstGeom prst="rect">
            <a:avLst/>
          </a:prstGeom>
          <a:ln>
            <a:solidFill>
              <a:schemeClr val="accent6">
                <a:lumMod val="60000"/>
                <a:lumOff val="40000"/>
              </a:schemeClr>
            </a:solidFill>
            <a:prstDash val="dash"/>
          </a:ln>
        </p:spPr>
        <p:txBody>
          <a:bodyPr vert="horz" lIns="91440" tIns="45720" rIns="91440" bIns="45720" rtlCol="0" anchor="ctr">
            <a:normAutofit/>
          </a:bodyPr>
          <a:lstStyle>
            <a:lvl1pPr>
              <a:defRPr lang="en-US" sz="900" dirty="0"/>
            </a:lvl1pPr>
          </a:lstStyle>
          <a:p>
            <a:pPr marL="0" lvl="0" indent="0" algn="ctr">
              <a:buNone/>
            </a:pPr>
            <a:r>
              <a:rPr lang="en-US" dirty="0"/>
              <a:t>Logo</a:t>
            </a:r>
          </a:p>
        </p:txBody>
      </p:sp>
      <p:sp>
        <p:nvSpPr>
          <p:cNvPr id="16" name="Picture Placeholder 5">
            <a:extLst>
              <a:ext uri="{FF2B5EF4-FFF2-40B4-BE49-F238E27FC236}">
                <a16:creationId xmlns:a16="http://schemas.microsoft.com/office/drawing/2014/main" id="{1EF28D0B-D514-D746-A345-5C89289B6438}"/>
              </a:ext>
            </a:extLst>
          </p:cNvPr>
          <p:cNvSpPr>
            <a:spLocks noGrp="1"/>
          </p:cNvSpPr>
          <p:nvPr>
            <p:ph type="pic" sz="quarter" idx="16" hasCustomPrompt="1"/>
          </p:nvPr>
        </p:nvSpPr>
        <p:spPr>
          <a:xfrm>
            <a:off x="6554369" y="2234049"/>
            <a:ext cx="1723656" cy="1397915"/>
          </a:xfrm>
          <a:prstGeom prst="rect">
            <a:avLst/>
          </a:prstGeom>
          <a:ln>
            <a:solidFill>
              <a:schemeClr val="accent6">
                <a:lumMod val="60000"/>
                <a:lumOff val="40000"/>
              </a:schemeClr>
            </a:solidFill>
            <a:prstDash val="dash"/>
          </a:ln>
        </p:spPr>
        <p:txBody>
          <a:bodyPr vert="horz" lIns="91440" tIns="45720" rIns="91440" bIns="45720" rtlCol="0" anchor="ctr">
            <a:normAutofit/>
          </a:bodyPr>
          <a:lstStyle>
            <a:lvl1pPr>
              <a:defRPr lang="en-US" sz="900" dirty="0"/>
            </a:lvl1pPr>
          </a:lstStyle>
          <a:p>
            <a:pPr marL="0" lvl="0" indent="0" algn="ctr">
              <a:buNone/>
            </a:pPr>
            <a:r>
              <a:rPr lang="en-US" dirty="0"/>
              <a:t>Logo</a:t>
            </a:r>
          </a:p>
        </p:txBody>
      </p:sp>
      <p:sp>
        <p:nvSpPr>
          <p:cNvPr id="12" name="Picture Placeholder 5">
            <a:extLst>
              <a:ext uri="{FF2B5EF4-FFF2-40B4-BE49-F238E27FC236}">
                <a16:creationId xmlns:a16="http://schemas.microsoft.com/office/drawing/2014/main" id="{4B5627C5-D858-0545-9CED-8B151E8E04DE}"/>
              </a:ext>
            </a:extLst>
          </p:cNvPr>
          <p:cNvSpPr>
            <a:spLocks noGrp="1"/>
          </p:cNvSpPr>
          <p:nvPr>
            <p:ph type="pic" sz="quarter" idx="17" hasCustomPrompt="1"/>
          </p:nvPr>
        </p:nvSpPr>
        <p:spPr>
          <a:xfrm>
            <a:off x="628651" y="3943381"/>
            <a:ext cx="1723656" cy="1397915"/>
          </a:xfrm>
          <a:prstGeom prst="rect">
            <a:avLst/>
          </a:prstGeom>
          <a:ln>
            <a:solidFill>
              <a:schemeClr val="accent6">
                <a:lumMod val="60000"/>
                <a:lumOff val="40000"/>
              </a:schemeClr>
            </a:solidFill>
            <a:prstDash val="dash"/>
          </a:ln>
        </p:spPr>
        <p:txBody>
          <a:bodyPr vert="horz" lIns="91440" tIns="45720" rIns="91440" bIns="45720" rtlCol="0" anchor="ctr">
            <a:normAutofit/>
          </a:bodyPr>
          <a:lstStyle>
            <a:lvl1pPr>
              <a:defRPr lang="en-US" sz="900" dirty="0"/>
            </a:lvl1pPr>
          </a:lstStyle>
          <a:p>
            <a:pPr marL="0" lvl="0" indent="0" algn="ctr">
              <a:buNone/>
            </a:pPr>
            <a:r>
              <a:rPr lang="en-US" dirty="0"/>
              <a:t>Logo</a:t>
            </a:r>
          </a:p>
        </p:txBody>
      </p:sp>
      <p:sp>
        <p:nvSpPr>
          <p:cNvPr id="13" name="Picture Placeholder 5">
            <a:extLst>
              <a:ext uri="{FF2B5EF4-FFF2-40B4-BE49-F238E27FC236}">
                <a16:creationId xmlns:a16="http://schemas.microsoft.com/office/drawing/2014/main" id="{9FE75601-C215-7F4E-A81D-CACB273968A7}"/>
              </a:ext>
            </a:extLst>
          </p:cNvPr>
          <p:cNvSpPr>
            <a:spLocks noGrp="1"/>
          </p:cNvSpPr>
          <p:nvPr>
            <p:ph type="pic" sz="quarter" idx="18" hasCustomPrompt="1"/>
          </p:nvPr>
        </p:nvSpPr>
        <p:spPr>
          <a:xfrm>
            <a:off x="2603890" y="3926118"/>
            <a:ext cx="1723656" cy="1397915"/>
          </a:xfrm>
          <a:prstGeom prst="rect">
            <a:avLst/>
          </a:prstGeom>
          <a:ln>
            <a:solidFill>
              <a:schemeClr val="accent6">
                <a:lumMod val="60000"/>
                <a:lumOff val="40000"/>
              </a:schemeClr>
            </a:solidFill>
            <a:prstDash val="dash"/>
          </a:ln>
        </p:spPr>
        <p:txBody>
          <a:bodyPr vert="horz" lIns="91440" tIns="45720" rIns="91440" bIns="45720" rtlCol="0" anchor="ctr">
            <a:normAutofit/>
          </a:bodyPr>
          <a:lstStyle>
            <a:lvl1pPr>
              <a:defRPr lang="en-US" sz="900" dirty="0"/>
            </a:lvl1pPr>
          </a:lstStyle>
          <a:p>
            <a:pPr marL="0" lvl="0" indent="0" algn="ctr">
              <a:buNone/>
            </a:pPr>
            <a:r>
              <a:rPr lang="en-US" dirty="0"/>
              <a:t>Logo</a:t>
            </a:r>
          </a:p>
        </p:txBody>
      </p:sp>
      <p:sp>
        <p:nvSpPr>
          <p:cNvPr id="20" name="Picture Placeholder 5">
            <a:extLst>
              <a:ext uri="{FF2B5EF4-FFF2-40B4-BE49-F238E27FC236}">
                <a16:creationId xmlns:a16="http://schemas.microsoft.com/office/drawing/2014/main" id="{F3D4B5E7-065F-A241-A2C9-8D61F4FDCA95}"/>
              </a:ext>
            </a:extLst>
          </p:cNvPr>
          <p:cNvSpPr>
            <a:spLocks noGrp="1"/>
          </p:cNvSpPr>
          <p:nvPr>
            <p:ph type="pic" sz="quarter" idx="19" hasCustomPrompt="1"/>
          </p:nvPr>
        </p:nvSpPr>
        <p:spPr>
          <a:xfrm>
            <a:off x="4579129" y="3926117"/>
            <a:ext cx="1723656" cy="1397915"/>
          </a:xfrm>
          <a:prstGeom prst="rect">
            <a:avLst/>
          </a:prstGeom>
          <a:ln>
            <a:solidFill>
              <a:schemeClr val="accent6">
                <a:lumMod val="60000"/>
                <a:lumOff val="40000"/>
              </a:schemeClr>
            </a:solidFill>
            <a:prstDash val="dash"/>
          </a:ln>
        </p:spPr>
        <p:txBody>
          <a:bodyPr vert="horz" lIns="91440" tIns="45720" rIns="91440" bIns="45720" rtlCol="0" anchor="ctr">
            <a:normAutofit/>
          </a:bodyPr>
          <a:lstStyle>
            <a:lvl1pPr>
              <a:defRPr lang="en-US" sz="900" dirty="0"/>
            </a:lvl1pPr>
          </a:lstStyle>
          <a:p>
            <a:pPr marL="0" lvl="0" indent="0" algn="ctr">
              <a:buNone/>
            </a:pPr>
            <a:r>
              <a:rPr lang="en-US" dirty="0"/>
              <a:t>Logo</a:t>
            </a:r>
          </a:p>
        </p:txBody>
      </p:sp>
      <p:sp>
        <p:nvSpPr>
          <p:cNvPr id="21" name="Picture Placeholder 5">
            <a:extLst>
              <a:ext uri="{FF2B5EF4-FFF2-40B4-BE49-F238E27FC236}">
                <a16:creationId xmlns:a16="http://schemas.microsoft.com/office/drawing/2014/main" id="{B6244E73-5AB3-3641-BF88-D9F9CB82617D}"/>
              </a:ext>
            </a:extLst>
          </p:cNvPr>
          <p:cNvSpPr>
            <a:spLocks noGrp="1"/>
          </p:cNvSpPr>
          <p:nvPr>
            <p:ph type="pic" sz="quarter" idx="20" hasCustomPrompt="1"/>
          </p:nvPr>
        </p:nvSpPr>
        <p:spPr>
          <a:xfrm>
            <a:off x="6554369" y="3926116"/>
            <a:ext cx="1723656" cy="1397915"/>
          </a:xfrm>
          <a:prstGeom prst="rect">
            <a:avLst/>
          </a:prstGeom>
          <a:ln>
            <a:solidFill>
              <a:schemeClr val="accent6">
                <a:lumMod val="60000"/>
                <a:lumOff val="40000"/>
              </a:schemeClr>
            </a:solidFill>
            <a:prstDash val="dash"/>
          </a:ln>
        </p:spPr>
        <p:txBody>
          <a:bodyPr vert="horz" lIns="91440" tIns="45720" rIns="91440" bIns="45720" rtlCol="0" anchor="ctr">
            <a:normAutofit/>
          </a:bodyPr>
          <a:lstStyle>
            <a:lvl1pPr>
              <a:defRPr lang="en-US" sz="900" dirty="0"/>
            </a:lvl1pPr>
          </a:lstStyle>
          <a:p>
            <a:pPr marL="0" lvl="0" indent="0" algn="ctr">
              <a:buNone/>
            </a:pPr>
            <a:r>
              <a:rPr lang="en-US" dirty="0"/>
              <a:t>Logo</a:t>
            </a:r>
          </a:p>
        </p:txBody>
      </p:sp>
      <p:sp>
        <p:nvSpPr>
          <p:cNvPr id="17" name="background">
            <a:extLst>
              <a:ext uri="{FF2B5EF4-FFF2-40B4-BE49-F238E27FC236}">
                <a16:creationId xmlns:a16="http://schemas.microsoft.com/office/drawing/2014/main" id="{67465D64-7729-4B0D-86B8-D5DFBAE45263}"/>
              </a:ext>
            </a:extLst>
          </p:cNvPr>
          <p:cNvSpPr/>
          <p:nvPr/>
        </p:nvSpPr>
        <p:spPr>
          <a:xfrm>
            <a:off x="0" y="1"/>
            <a:ext cx="9144000" cy="290557"/>
          </a:xfrm>
          <a:prstGeom prst="rect">
            <a:avLst/>
          </a:prstGeom>
          <a:gradFill>
            <a:gsLst>
              <a:gs pos="0">
                <a:srgbClr val="13608B"/>
              </a:gs>
              <a:gs pos="100000">
                <a:srgbClr val="0FC1CB"/>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bg1"/>
              </a:solidFill>
            </a:endParaRPr>
          </a:p>
        </p:txBody>
      </p:sp>
      <p:pic>
        <p:nvPicPr>
          <p:cNvPr id="18" name="Picture 17">
            <a:extLst>
              <a:ext uri="{FF2B5EF4-FFF2-40B4-BE49-F238E27FC236}">
                <a16:creationId xmlns:a16="http://schemas.microsoft.com/office/drawing/2014/main" id="{3F848B19-F46C-45A6-8989-4E8AAC0F4856}"/>
              </a:ext>
            </a:extLst>
          </p:cNvPr>
          <p:cNvPicPr>
            <a:picLocks noChangeAspect="1"/>
          </p:cNvPicPr>
          <p:nvPr/>
        </p:nvPicPr>
        <p:blipFill>
          <a:blip r:embed="rId2"/>
          <a:srcRect/>
          <a:stretch/>
        </p:blipFill>
        <p:spPr>
          <a:xfrm>
            <a:off x="275034" y="6268644"/>
            <a:ext cx="1307179" cy="405676"/>
          </a:xfrm>
          <a:prstGeom prst="rect">
            <a:avLst/>
          </a:prstGeom>
        </p:spPr>
      </p:pic>
    </p:spTree>
    <p:extLst>
      <p:ext uri="{BB962C8B-B14F-4D97-AF65-F5344CB8AC3E}">
        <p14:creationId xmlns:p14="http://schemas.microsoft.com/office/powerpoint/2010/main" val="2403893375"/>
      </p:ext>
    </p:extLst>
  </p:cSld>
  <p:clrMapOvr>
    <a:masterClrMapping/>
  </p:clrMapOvr>
  <p:hf hdr="0" ftr="0"/>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CB32A7F-7789-42BC-9268-FC972357760C}"/>
              </a:ext>
            </a:extLst>
          </p:cNvPr>
          <p:cNvPicPr>
            <a:picLocks noChangeAspect="1"/>
          </p:cNvPicPr>
          <p:nvPr/>
        </p:nvPicPr>
        <p:blipFill>
          <a:blip r:embed="rId2"/>
          <a:srcRect/>
          <a:stretch/>
        </p:blipFill>
        <p:spPr>
          <a:xfrm>
            <a:off x="275034" y="6268644"/>
            <a:ext cx="1307179" cy="405676"/>
          </a:xfrm>
          <a:prstGeom prst="rect">
            <a:avLst/>
          </a:prstGeom>
        </p:spPr>
      </p:pic>
    </p:spTree>
    <p:extLst>
      <p:ext uri="{BB962C8B-B14F-4D97-AF65-F5344CB8AC3E}">
        <p14:creationId xmlns:p14="http://schemas.microsoft.com/office/powerpoint/2010/main" val="30686373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 single image">
    <p:spTree>
      <p:nvGrpSpPr>
        <p:cNvPr id="1" name=""/>
        <p:cNvGrpSpPr/>
        <p:nvPr/>
      </p:nvGrpSpPr>
      <p:grpSpPr>
        <a:xfrm>
          <a:off x="0" y="0"/>
          <a:ext cx="0" cy="0"/>
          <a:chOff x="0" y="0"/>
          <a:chExt cx="0" cy="0"/>
        </a:xfrm>
      </p:grpSpPr>
      <p:sp>
        <p:nvSpPr>
          <p:cNvPr id="6" name="Rectangle 5"/>
          <p:cNvSpPr/>
          <p:nvPr/>
        </p:nvSpPr>
        <p:spPr>
          <a:xfrm>
            <a:off x="1238250" y="1830388"/>
            <a:ext cx="6769100" cy="2755900"/>
          </a:xfrm>
          <a:prstGeom prst="rect">
            <a:avLst/>
          </a:prstGeom>
          <a:solidFill>
            <a:srgbClr val="758E9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9" name="Picture 1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0825" y="277813"/>
            <a:ext cx="1522413"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a:spLocks noGrp="1"/>
          </p:cNvSpPr>
          <p:nvPr>
            <p:ph type="ctrTitle"/>
          </p:nvPr>
        </p:nvSpPr>
        <p:spPr>
          <a:xfrm>
            <a:off x="1403648" y="332656"/>
            <a:ext cx="6408712" cy="720080"/>
          </a:xfrm>
          <a:prstGeom prst="rect">
            <a:avLst/>
          </a:prstGeom>
        </p:spPr>
        <p:txBody>
          <a:bodyPr rtlCol="0">
            <a:normAutofit/>
          </a:bodyPr>
          <a:lstStyle>
            <a:lvl1pPr>
              <a:defRPr lang="bg-BG" dirty="0"/>
            </a:lvl1pPr>
          </a:lstStyle>
          <a:p>
            <a:pPr lvl="0"/>
            <a:r>
              <a:rPr lang="en-US"/>
              <a:t>Click to edit Master title style</a:t>
            </a:r>
            <a:endParaRPr lang="bg-BG" dirty="0"/>
          </a:p>
        </p:txBody>
      </p:sp>
      <p:sp>
        <p:nvSpPr>
          <p:cNvPr id="8" name="Subtitle 2"/>
          <p:cNvSpPr>
            <a:spLocks noGrp="1"/>
          </p:cNvSpPr>
          <p:nvPr>
            <p:ph type="subTitle" idx="1"/>
          </p:nvPr>
        </p:nvSpPr>
        <p:spPr>
          <a:xfrm>
            <a:off x="1331640" y="4797152"/>
            <a:ext cx="4824536" cy="377180"/>
          </a:xfrm>
          <a:prstGeom prst="rect">
            <a:avLst/>
          </a:prstGeom>
        </p:spPr>
        <p:txBody>
          <a:bodyPr/>
          <a:lstStyle>
            <a:lvl1pPr marL="0" indent="0" algn="l">
              <a:buNone/>
              <a:defRPr sz="1600" b="0">
                <a:solidFill>
                  <a:schemeClr val="tx2"/>
                </a:solidFill>
                <a:latin typeface="Franklin Gothic Book" panose="020B05030201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bg-BG" dirty="0"/>
          </a:p>
        </p:txBody>
      </p:sp>
      <p:sp>
        <p:nvSpPr>
          <p:cNvPr id="39" name="Picture Placeholder 7"/>
          <p:cNvSpPr>
            <a:spLocks noGrp="1"/>
          </p:cNvSpPr>
          <p:nvPr>
            <p:ph type="pic" sz="quarter" idx="10"/>
          </p:nvPr>
        </p:nvSpPr>
        <p:spPr>
          <a:xfrm>
            <a:off x="1333808" y="1937535"/>
            <a:ext cx="6543405" cy="2521611"/>
          </a:xfrm>
          <a:prstGeom prst="rect">
            <a:avLst/>
          </a:prstGeom>
        </p:spPr>
        <p:txBody>
          <a:bodyPr rtlCol="0">
            <a:normAutofit/>
          </a:bodyPr>
          <a:lstStyle>
            <a:lvl1pPr>
              <a:defRPr sz="1600">
                <a:solidFill>
                  <a:schemeClr val="bg2"/>
                </a:solidFill>
              </a:defRPr>
            </a:lvl1pPr>
          </a:lstStyle>
          <a:p>
            <a:pPr lvl="0"/>
            <a:r>
              <a:rPr lang="en-US" noProof="0"/>
              <a:t>Click icon to add picture</a:t>
            </a:r>
            <a:endParaRPr lang="bg-BG" noProof="0" dirty="0"/>
          </a:p>
        </p:txBody>
      </p:sp>
      <p:sp>
        <p:nvSpPr>
          <p:cNvPr id="4" name="Text Placeholder 3"/>
          <p:cNvSpPr>
            <a:spLocks noGrp="1"/>
          </p:cNvSpPr>
          <p:nvPr>
            <p:ph type="body" sz="quarter" idx="11"/>
          </p:nvPr>
        </p:nvSpPr>
        <p:spPr>
          <a:xfrm>
            <a:off x="1403350" y="1125538"/>
            <a:ext cx="6408738" cy="574675"/>
          </a:xfrm>
        </p:spPr>
        <p:txBody>
          <a:bodyPr>
            <a:normAutofit/>
          </a:bodyPr>
          <a:lstStyle>
            <a:lvl1pPr marL="0" indent="0" algn="ctr">
              <a:buNone/>
              <a:defRPr lang="en-US" sz="2400" b="0" kern="1200" dirty="0" smtClean="0">
                <a:solidFill>
                  <a:schemeClr val="tx2"/>
                </a:solidFill>
                <a:latin typeface="Franklin Gothic Demi" panose="020B0703020102020204" pitchFamily="34" charset="0"/>
                <a:ea typeface="+mn-ea"/>
                <a:cs typeface="+mn-cs"/>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0" name="Date Placeholder 4"/>
          <p:cNvSpPr>
            <a:spLocks noGrp="1"/>
          </p:cNvSpPr>
          <p:nvPr>
            <p:ph type="dt" sz="half" idx="12"/>
          </p:nvPr>
        </p:nvSpPr>
        <p:spPr>
          <a:xfrm>
            <a:off x="1258888" y="6365875"/>
            <a:ext cx="2222500" cy="365125"/>
          </a:xfrm>
        </p:spPr>
        <p:txBody>
          <a:bodyPr/>
          <a:lstStyle>
            <a:lvl1pPr>
              <a:defRPr sz="1400">
                <a:solidFill>
                  <a:srgbClr val="F2F0E6"/>
                </a:solidFill>
              </a:defRPr>
            </a:lvl1pPr>
          </a:lstStyle>
          <a:p>
            <a:pPr>
              <a:defRPr/>
            </a:pPr>
            <a:fld id="{2EC0D058-EDA0-4042-B498-A7BA14029C5A}" type="datetime1">
              <a:rPr lang="en-US"/>
              <a:pPr>
                <a:defRPr/>
              </a:pPr>
              <a:t>6/21/2022</a:t>
            </a:fld>
            <a:endParaRPr lang="en-US" dirty="0"/>
          </a:p>
        </p:txBody>
      </p:sp>
      <p:sp>
        <p:nvSpPr>
          <p:cNvPr id="11" name="Slide Number Placeholder 6"/>
          <p:cNvSpPr>
            <a:spLocks noGrp="1"/>
          </p:cNvSpPr>
          <p:nvPr>
            <p:ph type="sldNum" sz="quarter" idx="13"/>
          </p:nvPr>
        </p:nvSpPr>
        <p:spPr>
          <a:xfrm>
            <a:off x="4164013" y="6365875"/>
            <a:ext cx="806450" cy="365125"/>
          </a:xfrm>
        </p:spPr>
        <p:txBody>
          <a:bodyPr/>
          <a:lstStyle>
            <a:lvl1pPr algn="ctr">
              <a:defRPr sz="1400">
                <a:solidFill>
                  <a:srgbClr val="F2F0E6"/>
                </a:solidFill>
              </a:defRPr>
            </a:lvl1pPr>
          </a:lstStyle>
          <a:p>
            <a:pPr>
              <a:defRPr/>
            </a:pPr>
            <a:fld id="{2F058EC1-D0A0-45DA-B6F7-2E77070ACC97}" type="slidenum">
              <a:rPr lang="en-US"/>
              <a:pPr>
                <a:defRPr/>
              </a:pPr>
              <a:t>‹#›</a:t>
            </a:fld>
            <a:endParaRPr lang="en-US" dirty="0"/>
          </a:p>
        </p:txBody>
      </p:sp>
    </p:spTree>
    <p:extLst>
      <p:ext uri="{BB962C8B-B14F-4D97-AF65-F5344CB8AC3E}">
        <p14:creationId xmlns:p14="http://schemas.microsoft.com/office/powerpoint/2010/main" val="429278633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End - Thank You">
    <p:spTree>
      <p:nvGrpSpPr>
        <p:cNvPr id="1" name=""/>
        <p:cNvGrpSpPr/>
        <p:nvPr/>
      </p:nvGrpSpPr>
      <p:grpSpPr>
        <a:xfrm>
          <a:off x="0" y="0"/>
          <a:ext cx="0" cy="0"/>
          <a:chOff x="0" y="0"/>
          <a:chExt cx="0" cy="0"/>
        </a:xfrm>
      </p:grpSpPr>
      <p:sp>
        <p:nvSpPr>
          <p:cNvPr id="4" name="background">
            <a:extLst>
              <a:ext uri="{FF2B5EF4-FFF2-40B4-BE49-F238E27FC236}">
                <a16:creationId xmlns:a16="http://schemas.microsoft.com/office/drawing/2014/main" id="{DEF15C17-7A1C-C340-9903-95BDA4305BE7}"/>
              </a:ext>
            </a:extLst>
          </p:cNvPr>
          <p:cNvSpPr/>
          <p:nvPr/>
        </p:nvSpPr>
        <p:spPr>
          <a:xfrm>
            <a:off x="0" y="0"/>
            <a:ext cx="9144000" cy="6858000"/>
          </a:xfrm>
          <a:prstGeom prst="rect">
            <a:avLst/>
          </a:prstGeom>
          <a:gradFill>
            <a:gsLst>
              <a:gs pos="0">
                <a:srgbClr val="13608B"/>
              </a:gs>
              <a:gs pos="100000">
                <a:srgbClr val="0FC1CB"/>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bg1"/>
              </a:solidFill>
            </a:endParaRPr>
          </a:p>
        </p:txBody>
      </p:sp>
      <p:pic>
        <p:nvPicPr>
          <p:cNvPr id="52" name="HVTN logo-black" descr="Logo&#10;&#10;Description automatically generated" hidden="1">
            <a:extLst>
              <a:ext uri="{FF2B5EF4-FFF2-40B4-BE49-F238E27FC236}">
                <a16:creationId xmlns:a16="http://schemas.microsoft.com/office/drawing/2014/main" id="{A263F057-C9B1-824F-B4F5-7EA9579DA25A}"/>
              </a:ext>
            </a:extLst>
          </p:cNvPr>
          <p:cNvPicPr>
            <a:picLocks noChangeAspect="1"/>
          </p:cNvPicPr>
          <p:nvPr/>
        </p:nvPicPr>
        <p:blipFill>
          <a:blip r:embed="rId2"/>
          <a:stretch>
            <a:fillRect/>
          </a:stretch>
        </p:blipFill>
        <p:spPr>
          <a:xfrm>
            <a:off x="7642782" y="5468380"/>
            <a:ext cx="1032994" cy="845916"/>
          </a:xfrm>
          <a:prstGeom prst="rect">
            <a:avLst/>
          </a:prstGeom>
        </p:spPr>
      </p:pic>
      <p:sp>
        <p:nvSpPr>
          <p:cNvPr id="41" name="title">
            <a:extLst>
              <a:ext uri="{FF2B5EF4-FFF2-40B4-BE49-F238E27FC236}">
                <a16:creationId xmlns:a16="http://schemas.microsoft.com/office/drawing/2014/main" id="{0D35A986-0105-884F-94B1-F4483584A4AB}"/>
              </a:ext>
            </a:extLst>
          </p:cNvPr>
          <p:cNvSpPr>
            <a:spLocks noGrp="1"/>
          </p:cNvSpPr>
          <p:nvPr>
            <p:ph type="title" hasCustomPrompt="1"/>
          </p:nvPr>
        </p:nvSpPr>
        <p:spPr>
          <a:xfrm>
            <a:off x="436651" y="2076629"/>
            <a:ext cx="8239124" cy="2459573"/>
          </a:xfrm>
        </p:spPr>
        <p:txBody>
          <a:bodyPr anchor="ctr">
            <a:normAutofit/>
          </a:bodyPr>
          <a:lstStyle>
            <a:lvl1pPr algn="ctr">
              <a:defRPr sz="6000">
                <a:solidFill>
                  <a:schemeClr val="bg1"/>
                </a:solidFill>
              </a:defRPr>
            </a:lvl1pPr>
          </a:lstStyle>
          <a:p>
            <a:r>
              <a:rPr lang="en-US" dirty="0"/>
              <a:t>THANK YOU</a:t>
            </a:r>
          </a:p>
        </p:txBody>
      </p:sp>
      <p:pic>
        <p:nvPicPr>
          <p:cNvPr id="7" name="Picture 6">
            <a:extLst>
              <a:ext uri="{FF2B5EF4-FFF2-40B4-BE49-F238E27FC236}">
                <a16:creationId xmlns:a16="http://schemas.microsoft.com/office/drawing/2014/main" id="{9373F23E-CC83-4AA4-8024-3BB888ADC527}"/>
              </a:ext>
            </a:extLst>
          </p:cNvPr>
          <p:cNvPicPr>
            <a:picLocks noChangeAspect="1"/>
          </p:cNvPicPr>
          <p:nvPr/>
        </p:nvPicPr>
        <p:blipFill>
          <a:blip r:embed="rId3"/>
          <a:srcRect/>
          <a:stretch/>
        </p:blipFill>
        <p:spPr>
          <a:xfrm>
            <a:off x="6715824" y="5792714"/>
            <a:ext cx="2157320" cy="743077"/>
          </a:xfrm>
          <a:prstGeom prst="rect">
            <a:avLst/>
          </a:prstGeom>
        </p:spPr>
      </p:pic>
    </p:spTree>
    <p:extLst>
      <p:ext uri="{BB962C8B-B14F-4D97-AF65-F5344CB8AC3E}">
        <p14:creationId xmlns:p14="http://schemas.microsoft.com/office/powerpoint/2010/main" val="3094092706"/>
      </p:ext>
    </p:extLst>
  </p:cSld>
  <p:clrMapOvr>
    <a:masterClrMapping/>
  </p:clrMapOvr>
  <p:hf hdr="0" ftr="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Cover">
    <p:spTree>
      <p:nvGrpSpPr>
        <p:cNvPr id="1" name=""/>
        <p:cNvGrpSpPr/>
        <p:nvPr/>
      </p:nvGrpSpPr>
      <p:grpSpPr>
        <a:xfrm>
          <a:off x="0" y="0"/>
          <a:ext cx="0" cy="0"/>
          <a:chOff x="0" y="0"/>
          <a:chExt cx="0" cy="0"/>
        </a:xfrm>
      </p:grpSpPr>
      <p:sp>
        <p:nvSpPr>
          <p:cNvPr id="4" name="background">
            <a:extLst>
              <a:ext uri="{FF2B5EF4-FFF2-40B4-BE49-F238E27FC236}">
                <a16:creationId xmlns:a16="http://schemas.microsoft.com/office/drawing/2014/main" id="{DEF15C17-7A1C-C340-9903-95BDA4305BE7}"/>
              </a:ext>
            </a:extLst>
          </p:cNvPr>
          <p:cNvSpPr/>
          <p:nvPr/>
        </p:nvSpPr>
        <p:spPr>
          <a:xfrm>
            <a:off x="0" y="0"/>
            <a:ext cx="9144000" cy="6858000"/>
          </a:xfrm>
          <a:prstGeom prst="rect">
            <a:avLst/>
          </a:prstGeom>
          <a:gradFill>
            <a:gsLst>
              <a:gs pos="0">
                <a:srgbClr val="13608B"/>
              </a:gs>
              <a:gs pos="100000">
                <a:srgbClr val="0FC1CB"/>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bg1"/>
              </a:solidFill>
            </a:endParaRPr>
          </a:p>
        </p:txBody>
      </p:sp>
      <p:pic>
        <p:nvPicPr>
          <p:cNvPr id="52" name="HVTN logo-black" descr="Logo&#10;&#10;Description automatically generated" hidden="1">
            <a:extLst>
              <a:ext uri="{FF2B5EF4-FFF2-40B4-BE49-F238E27FC236}">
                <a16:creationId xmlns:a16="http://schemas.microsoft.com/office/drawing/2014/main" id="{A263F057-C9B1-824F-B4F5-7EA9579DA25A}"/>
              </a:ext>
            </a:extLst>
          </p:cNvPr>
          <p:cNvPicPr>
            <a:picLocks noChangeAspect="1"/>
          </p:cNvPicPr>
          <p:nvPr/>
        </p:nvPicPr>
        <p:blipFill>
          <a:blip r:embed="rId2"/>
          <a:stretch>
            <a:fillRect/>
          </a:stretch>
        </p:blipFill>
        <p:spPr>
          <a:xfrm>
            <a:off x="7642782" y="5468380"/>
            <a:ext cx="1032994" cy="845916"/>
          </a:xfrm>
          <a:prstGeom prst="rect">
            <a:avLst/>
          </a:prstGeom>
        </p:spPr>
      </p:pic>
      <p:sp>
        <p:nvSpPr>
          <p:cNvPr id="60" name="presenter">
            <a:extLst>
              <a:ext uri="{FF2B5EF4-FFF2-40B4-BE49-F238E27FC236}">
                <a16:creationId xmlns:a16="http://schemas.microsoft.com/office/drawing/2014/main" id="{AFF74F91-9E03-2349-88D3-9022E50F147F}"/>
              </a:ext>
            </a:extLst>
          </p:cNvPr>
          <p:cNvSpPr>
            <a:spLocks noGrp="1"/>
          </p:cNvSpPr>
          <p:nvPr>
            <p:ph type="body" sz="quarter" idx="15" hasCustomPrompt="1"/>
          </p:nvPr>
        </p:nvSpPr>
        <p:spPr>
          <a:xfrm>
            <a:off x="436960" y="5468939"/>
            <a:ext cx="2476500" cy="668337"/>
          </a:xfrm>
        </p:spPr>
        <p:txBody>
          <a:bodyPr>
            <a:normAutofit/>
          </a:bodyPr>
          <a:lstStyle>
            <a:lvl1pPr marL="0" indent="0">
              <a:buNone/>
              <a:defRPr sz="90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PRESENTER NAME(S)</a:t>
            </a:r>
          </a:p>
        </p:txBody>
      </p:sp>
      <p:sp>
        <p:nvSpPr>
          <p:cNvPr id="41" name="title">
            <a:extLst>
              <a:ext uri="{FF2B5EF4-FFF2-40B4-BE49-F238E27FC236}">
                <a16:creationId xmlns:a16="http://schemas.microsoft.com/office/drawing/2014/main" id="{0D35A986-0105-884F-94B1-F4483584A4AB}"/>
              </a:ext>
            </a:extLst>
          </p:cNvPr>
          <p:cNvSpPr>
            <a:spLocks noGrp="1"/>
          </p:cNvSpPr>
          <p:nvPr>
            <p:ph type="title" hasCustomPrompt="1"/>
          </p:nvPr>
        </p:nvSpPr>
        <p:spPr>
          <a:xfrm>
            <a:off x="436651" y="3086101"/>
            <a:ext cx="8239124" cy="1783387"/>
          </a:xfrm>
        </p:spPr>
        <p:txBody>
          <a:bodyPr anchor="t">
            <a:normAutofit/>
          </a:bodyPr>
          <a:lstStyle>
            <a:lvl1pPr algn="l">
              <a:defRPr sz="3600">
                <a:solidFill>
                  <a:schemeClr val="bg1"/>
                </a:solidFill>
              </a:defRPr>
            </a:lvl1pPr>
          </a:lstStyle>
          <a:p>
            <a:r>
              <a:rPr lang="en-US" dirty="0"/>
              <a:t>CLICK TO EDIT TITLE</a:t>
            </a:r>
          </a:p>
        </p:txBody>
      </p:sp>
      <p:sp>
        <p:nvSpPr>
          <p:cNvPr id="48" name="intro">
            <a:extLst>
              <a:ext uri="{FF2B5EF4-FFF2-40B4-BE49-F238E27FC236}">
                <a16:creationId xmlns:a16="http://schemas.microsoft.com/office/drawing/2014/main" id="{BD444F3E-06FA-6648-AEC5-1116D07262BF}"/>
              </a:ext>
            </a:extLst>
          </p:cNvPr>
          <p:cNvSpPr>
            <a:spLocks noGrp="1"/>
          </p:cNvSpPr>
          <p:nvPr>
            <p:ph type="body" sz="quarter" idx="14" hasCustomPrompt="1"/>
          </p:nvPr>
        </p:nvSpPr>
        <p:spPr>
          <a:xfrm>
            <a:off x="436960" y="2270126"/>
            <a:ext cx="8239125" cy="703263"/>
          </a:xfrm>
        </p:spPr>
        <p:txBody>
          <a:bodyPr anchor="b"/>
          <a:lstStyle>
            <a:lvl1pPr marL="0" indent="0">
              <a:buNone/>
              <a:defRPr sz="1500">
                <a:solidFill>
                  <a:schemeClr val="bg1"/>
                </a:solidFill>
              </a:defRPr>
            </a:lvl1pPr>
            <a:lvl2pPr marL="342900" indent="0">
              <a:buNone/>
              <a:defRPr/>
            </a:lvl2pPr>
          </a:lstStyle>
          <a:p>
            <a:pPr lvl="0"/>
            <a:r>
              <a:rPr lang="en-US" dirty="0"/>
              <a:t>CLICK TO EDIT TEXT</a:t>
            </a:r>
          </a:p>
        </p:txBody>
      </p:sp>
      <p:pic>
        <p:nvPicPr>
          <p:cNvPr id="9" name="Picture 8">
            <a:extLst>
              <a:ext uri="{FF2B5EF4-FFF2-40B4-BE49-F238E27FC236}">
                <a16:creationId xmlns:a16="http://schemas.microsoft.com/office/drawing/2014/main" id="{CABA99A1-C542-4147-858F-9A753B0C4DB5}"/>
              </a:ext>
            </a:extLst>
          </p:cNvPr>
          <p:cNvPicPr>
            <a:picLocks noChangeAspect="1"/>
          </p:cNvPicPr>
          <p:nvPr/>
        </p:nvPicPr>
        <p:blipFill>
          <a:blip r:embed="rId3"/>
          <a:srcRect/>
          <a:stretch/>
        </p:blipFill>
        <p:spPr>
          <a:xfrm>
            <a:off x="6715824" y="5792714"/>
            <a:ext cx="2157320" cy="743077"/>
          </a:xfrm>
          <a:prstGeom prst="rect">
            <a:avLst/>
          </a:prstGeom>
        </p:spPr>
      </p:pic>
    </p:spTree>
    <p:extLst>
      <p:ext uri="{BB962C8B-B14F-4D97-AF65-F5344CB8AC3E}">
        <p14:creationId xmlns:p14="http://schemas.microsoft.com/office/powerpoint/2010/main" val="227411314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Agenda/TOC photo right">
    <p:bg>
      <p:bgPr>
        <a:solidFill>
          <a:schemeClr val="bg1"/>
        </a:solidFill>
        <a:effectLst/>
      </p:bgPr>
    </p:bg>
    <p:spTree>
      <p:nvGrpSpPr>
        <p:cNvPr id="1" name=""/>
        <p:cNvGrpSpPr/>
        <p:nvPr/>
      </p:nvGrpSpPr>
      <p:grpSpPr>
        <a:xfrm>
          <a:off x="0" y="0"/>
          <a:ext cx="0" cy="0"/>
          <a:chOff x="0" y="0"/>
          <a:chExt cx="0" cy="0"/>
        </a:xfrm>
      </p:grpSpPr>
      <p:sp>
        <p:nvSpPr>
          <p:cNvPr id="9" name="background">
            <a:extLst>
              <a:ext uri="{FF2B5EF4-FFF2-40B4-BE49-F238E27FC236}">
                <a16:creationId xmlns:a16="http://schemas.microsoft.com/office/drawing/2014/main" id="{76A7F27C-40B7-EF4C-824F-E82579EF0913}"/>
              </a:ext>
            </a:extLst>
          </p:cNvPr>
          <p:cNvSpPr/>
          <p:nvPr/>
        </p:nvSpPr>
        <p:spPr>
          <a:xfrm>
            <a:off x="5657417" y="0"/>
            <a:ext cx="3486582" cy="6858000"/>
          </a:xfrm>
          <a:prstGeom prst="rect">
            <a:avLst/>
          </a:prstGeom>
          <a:gradFill>
            <a:gsLst>
              <a:gs pos="0">
                <a:srgbClr val="13608B"/>
              </a:gs>
              <a:gs pos="100000">
                <a:srgbClr val="0FC1CB"/>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bg1"/>
              </a:solidFill>
            </a:endParaRPr>
          </a:p>
        </p:txBody>
      </p:sp>
      <p:sp>
        <p:nvSpPr>
          <p:cNvPr id="5" name="Picture Placeholder 4">
            <a:extLst>
              <a:ext uri="{FF2B5EF4-FFF2-40B4-BE49-F238E27FC236}">
                <a16:creationId xmlns:a16="http://schemas.microsoft.com/office/drawing/2014/main" id="{B53422DD-6D28-5145-B290-E8C86C56BEC7}"/>
              </a:ext>
            </a:extLst>
          </p:cNvPr>
          <p:cNvSpPr>
            <a:spLocks noGrp="1"/>
          </p:cNvSpPr>
          <p:nvPr>
            <p:ph type="pic" sz="quarter" idx="10"/>
          </p:nvPr>
        </p:nvSpPr>
        <p:spPr>
          <a:xfrm>
            <a:off x="5657850" y="0"/>
            <a:ext cx="3486151" cy="6858000"/>
          </a:xfrm>
        </p:spPr>
        <p:txBody>
          <a:bodyPr anchor="ctr"/>
          <a:lstStyle>
            <a:lvl1pPr marL="0" indent="0" algn="ctr">
              <a:buNone/>
              <a:defRPr>
                <a:solidFill>
                  <a:schemeClr val="bg1"/>
                </a:solidFill>
              </a:defRPr>
            </a:lvl1pPr>
          </a:lstStyle>
          <a:p>
            <a:r>
              <a:rPr lang="en-US"/>
              <a:t>Click icon to add picture</a:t>
            </a:r>
            <a:endParaRPr lang="en-US" dirty="0"/>
          </a:p>
        </p:txBody>
      </p:sp>
      <p:sp>
        <p:nvSpPr>
          <p:cNvPr id="7" name="Text Placeholder 6">
            <a:extLst>
              <a:ext uri="{FF2B5EF4-FFF2-40B4-BE49-F238E27FC236}">
                <a16:creationId xmlns:a16="http://schemas.microsoft.com/office/drawing/2014/main" id="{11D1F0D4-293D-CA4A-8801-CFBE84D582E5}"/>
              </a:ext>
            </a:extLst>
          </p:cNvPr>
          <p:cNvSpPr>
            <a:spLocks noGrp="1"/>
          </p:cNvSpPr>
          <p:nvPr>
            <p:ph type="body" sz="quarter" idx="11"/>
          </p:nvPr>
        </p:nvSpPr>
        <p:spPr>
          <a:xfrm>
            <a:off x="275035" y="1880076"/>
            <a:ext cx="5104209" cy="4623274"/>
          </a:xfrm>
        </p:spPr>
        <p:txBody>
          <a:bodyPr>
            <a:normAutofit/>
          </a:bodyPr>
          <a:lstStyle>
            <a:lvl1pPr marL="257175" indent="-257175">
              <a:lnSpc>
                <a:spcPct val="100000"/>
              </a:lnSpc>
              <a:spcBef>
                <a:spcPts val="0"/>
              </a:spcBef>
              <a:buFont typeface="Arial" panose="020B0604020202020204" pitchFamily="34" charset="0"/>
              <a:buChar char="•"/>
              <a:defRPr sz="1800"/>
            </a:lvl1pPr>
            <a:lvl2pPr marL="342900" indent="0">
              <a:buNone/>
              <a:defRPr/>
            </a:lvl2pPr>
            <a:lvl3pPr marL="685800" indent="0">
              <a:buNone/>
              <a:defRPr/>
            </a:lvl3pPr>
            <a:lvl4pPr marL="1028700" indent="0">
              <a:buNone/>
              <a:defRPr/>
            </a:lvl4pPr>
            <a:lvl5pPr marL="1371600" indent="0">
              <a:buNone/>
              <a:defRPr/>
            </a:lvl5pPr>
          </a:lstStyle>
          <a:p>
            <a:pPr lvl="0"/>
            <a:r>
              <a:rPr lang="en-US"/>
              <a:t>Click to edit Master text styles</a:t>
            </a:r>
          </a:p>
        </p:txBody>
      </p:sp>
      <p:sp>
        <p:nvSpPr>
          <p:cNvPr id="8" name="Title 7">
            <a:extLst>
              <a:ext uri="{FF2B5EF4-FFF2-40B4-BE49-F238E27FC236}">
                <a16:creationId xmlns:a16="http://schemas.microsoft.com/office/drawing/2014/main" id="{2BEA0093-4B3F-AA48-88CF-84AC9B1C1569}"/>
              </a:ext>
            </a:extLst>
          </p:cNvPr>
          <p:cNvSpPr>
            <a:spLocks noGrp="1"/>
          </p:cNvSpPr>
          <p:nvPr>
            <p:ph type="title" hasCustomPrompt="1"/>
          </p:nvPr>
        </p:nvSpPr>
        <p:spPr>
          <a:xfrm>
            <a:off x="275035" y="589356"/>
            <a:ext cx="5104209" cy="1079212"/>
          </a:xfrm>
        </p:spPr>
        <p:txBody>
          <a:bodyPr anchor="t">
            <a:normAutofit/>
          </a:bodyPr>
          <a:lstStyle>
            <a:lvl1pPr algn="l">
              <a:lnSpc>
                <a:spcPct val="100000"/>
              </a:lnSpc>
              <a:defRPr sz="2700"/>
            </a:lvl1pPr>
          </a:lstStyle>
          <a:p>
            <a:r>
              <a:rPr lang="en-US" dirty="0"/>
              <a:t>Click to edit Title</a:t>
            </a:r>
          </a:p>
        </p:txBody>
      </p:sp>
      <p:pic>
        <p:nvPicPr>
          <p:cNvPr id="6" name="Picture 5">
            <a:extLst>
              <a:ext uri="{FF2B5EF4-FFF2-40B4-BE49-F238E27FC236}">
                <a16:creationId xmlns:a16="http://schemas.microsoft.com/office/drawing/2014/main" id="{30FFCC69-255C-4EEF-B385-4897BEE7AA8D}"/>
              </a:ext>
            </a:extLst>
          </p:cNvPr>
          <p:cNvPicPr>
            <a:picLocks noChangeAspect="1"/>
          </p:cNvPicPr>
          <p:nvPr/>
        </p:nvPicPr>
        <p:blipFill>
          <a:blip r:embed="rId2"/>
          <a:srcRect/>
          <a:stretch/>
        </p:blipFill>
        <p:spPr>
          <a:xfrm>
            <a:off x="275034" y="6268644"/>
            <a:ext cx="1307179" cy="405676"/>
          </a:xfrm>
          <a:prstGeom prst="rect">
            <a:avLst/>
          </a:prstGeom>
        </p:spPr>
      </p:pic>
    </p:spTree>
    <p:extLst>
      <p:ext uri="{BB962C8B-B14F-4D97-AF65-F5344CB8AC3E}">
        <p14:creationId xmlns:p14="http://schemas.microsoft.com/office/powerpoint/2010/main" val="366772461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1_Agenda/TOC photo left">
    <p:bg>
      <p:bgPr>
        <a:solidFill>
          <a:schemeClr val="bg1"/>
        </a:solidFill>
        <a:effectLst/>
      </p:bgPr>
    </p:bg>
    <p:spTree>
      <p:nvGrpSpPr>
        <p:cNvPr id="1" name=""/>
        <p:cNvGrpSpPr/>
        <p:nvPr/>
      </p:nvGrpSpPr>
      <p:grpSpPr>
        <a:xfrm>
          <a:off x="0" y="0"/>
          <a:ext cx="0" cy="0"/>
          <a:chOff x="0" y="0"/>
          <a:chExt cx="0" cy="0"/>
        </a:xfrm>
      </p:grpSpPr>
      <p:sp>
        <p:nvSpPr>
          <p:cNvPr id="9" name="background">
            <a:extLst>
              <a:ext uri="{FF2B5EF4-FFF2-40B4-BE49-F238E27FC236}">
                <a16:creationId xmlns:a16="http://schemas.microsoft.com/office/drawing/2014/main" id="{76A7F27C-40B7-EF4C-824F-E82579EF0913}"/>
              </a:ext>
            </a:extLst>
          </p:cNvPr>
          <p:cNvSpPr/>
          <p:nvPr/>
        </p:nvSpPr>
        <p:spPr>
          <a:xfrm>
            <a:off x="433" y="0"/>
            <a:ext cx="3486582" cy="6858000"/>
          </a:xfrm>
          <a:prstGeom prst="rect">
            <a:avLst/>
          </a:prstGeom>
          <a:gradFill>
            <a:gsLst>
              <a:gs pos="0">
                <a:srgbClr val="13608B"/>
              </a:gs>
              <a:gs pos="100000">
                <a:srgbClr val="0FC1CB"/>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bg1"/>
              </a:solidFill>
            </a:endParaRPr>
          </a:p>
        </p:txBody>
      </p:sp>
      <p:sp>
        <p:nvSpPr>
          <p:cNvPr id="5" name="Picture Placeholder 4">
            <a:extLst>
              <a:ext uri="{FF2B5EF4-FFF2-40B4-BE49-F238E27FC236}">
                <a16:creationId xmlns:a16="http://schemas.microsoft.com/office/drawing/2014/main" id="{B53422DD-6D28-5145-B290-E8C86C56BEC7}"/>
              </a:ext>
            </a:extLst>
          </p:cNvPr>
          <p:cNvSpPr>
            <a:spLocks noGrp="1"/>
          </p:cNvSpPr>
          <p:nvPr>
            <p:ph type="pic" sz="quarter" idx="10"/>
          </p:nvPr>
        </p:nvSpPr>
        <p:spPr>
          <a:xfrm>
            <a:off x="433" y="0"/>
            <a:ext cx="3486151" cy="6858000"/>
          </a:xfrm>
        </p:spPr>
        <p:txBody>
          <a:bodyPr anchor="ctr"/>
          <a:lstStyle>
            <a:lvl1pPr marL="0" indent="0" algn="ctr">
              <a:buNone/>
              <a:defRPr>
                <a:solidFill>
                  <a:schemeClr val="bg1"/>
                </a:solidFill>
              </a:defRPr>
            </a:lvl1pPr>
          </a:lstStyle>
          <a:p>
            <a:r>
              <a:rPr lang="en-US"/>
              <a:t>Click icon to add picture</a:t>
            </a:r>
            <a:endParaRPr lang="en-US" dirty="0"/>
          </a:p>
        </p:txBody>
      </p:sp>
      <p:sp>
        <p:nvSpPr>
          <p:cNvPr id="7" name="Text Placeholder 6">
            <a:extLst>
              <a:ext uri="{FF2B5EF4-FFF2-40B4-BE49-F238E27FC236}">
                <a16:creationId xmlns:a16="http://schemas.microsoft.com/office/drawing/2014/main" id="{11D1F0D4-293D-CA4A-8801-CFBE84D582E5}"/>
              </a:ext>
            </a:extLst>
          </p:cNvPr>
          <p:cNvSpPr>
            <a:spLocks noGrp="1"/>
          </p:cNvSpPr>
          <p:nvPr>
            <p:ph type="body" sz="quarter" idx="11"/>
          </p:nvPr>
        </p:nvSpPr>
        <p:spPr>
          <a:xfrm>
            <a:off x="3742491" y="1880076"/>
            <a:ext cx="5104209" cy="4623274"/>
          </a:xfrm>
        </p:spPr>
        <p:txBody>
          <a:bodyPr>
            <a:normAutofit/>
          </a:bodyPr>
          <a:lstStyle>
            <a:lvl1pPr marL="257175" indent="-257175">
              <a:lnSpc>
                <a:spcPct val="100000"/>
              </a:lnSpc>
              <a:spcBef>
                <a:spcPts val="0"/>
              </a:spcBef>
              <a:buFont typeface="Arial" panose="020B0604020202020204" pitchFamily="34" charset="0"/>
              <a:buChar char="•"/>
              <a:defRPr sz="1800"/>
            </a:lvl1pPr>
            <a:lvl2pPr marL="342900" indent="0">
              <a:buNone/>
              <a:defRPr/>
            </a:lvl2pPr>
            <a:lvl3pPr marL="685800" indent="0">
              <a:buNone/>
              <a:defRPr/>
            </a:lvl3pPr>
            <a:lvl4pPr marL="1028700" indent="0">
              <a:buNone/>
              <a:defRPr/>
            </a:lvl4pPr>
            <a:lvl5pPr marL="1371600" indent="0">
              <a:buNone/>
              <a:defRPr/>
            </a:lvl5pPr>
          </a:lstStyle>
          <a:p>
            <a:pPr lvl="0"/>
            <a:r>
              <a:rPr lang="en-US"/>
              <a:t>Click to edit Master text styles</a:t>
            </a:r>
          </a:p>
        </p:txBody>
      </p:sp>
      <p:sp>
        <p:nvSpPr>
          <p:cNvPr id="8" name="Title 7">
            <a:extLst>
              <a:ext uri="{FF2B5EF4-FFF2-40B4-BE49-F238E27FC236}">
                <a16:creationId xmlns:a16="http://schemas.microsoft.com/office/drawing/2014/main" id="{2BEA0093-4B3F-AA48-88CF-84AC9B1C1569}"/>
              </a:ext>
            </a:extLst>
          </p:cNvPr>
          <p:cNvSpPr>
            <a:spLocks noGrp="1"/>
          </p:cNvSpPr>
          <p:nvPr>
            <p:ph type="title" hasCustomPrompt="1"/>
          </p:nvPr>
        </p:nvSpPr>
        <p:spPr>
          <a:xfrm>
            <a:off x="3742491" y="589356"/>
            <a:ext cx="5104209" cy="1079212"/>
          </a:xfrm>
        </p:spPr>
        <p:txBody>
          <a:bodyPr anchor="t">
            <a:normAutofit/>
          </a:bodyPr>
          <a:lstStyle>
            <a:lvl1pPr algn="l">
              <a:lnSpc>
                <a:spcPct val="100000"/>
              </a:lnSpc>
              <a:defRPr sz="2700"/>
            </a:lvl1pPr>
          </a:lstStyle>
          <a:p>
            <a:r>
              <a:rPr lang="en-US" dirty="0"/>
              <a:t>Click to edit Title</a:t>
            </a:r>
          </a:p>
        </p:txBody>
      </p:sp>
      <p:pic>
        <p:nvPicPr>
          <p:cNvPr id="6" name="Picture 5">
            <a:extLst>
              <a:ext uri="{FF2B5EF4-FFF2-40B4-BE49-F238E27FC236}">
                <a16:creationId xmlns:a16="http://schemas.microsoft.com/office/drawing/2014/main" id="{6D91E070-7E40-46F1-A325-FB27E700ACDC}"/>
              </a:ext>
            </a:extLst>
          </p:cNvPr>
          <p:cNvPicPr>
            <a:picLocks noChangeAspect="1"/>
          </p:cNvPicPr>
          <p:nvPr/>
        </p:nvPicPr>
        <p:blipFill>
          <a:blip r:embed="rId2"/>
          <a:srcRect/>
          <a:stretch/>
        </p:blipFill>
        <p:spPr>
          <a:xfrm>
            <a:off x="7591621" y="6268644"/>
            <a:ext cx="1307179" cy="405676"/>
          </a:xfrm>
          <a:prstGeom prst="rect">
            <a:avLst/>
          </a:prstGeom>
        </p:spPr>
      </p:pic>
    </p:spTree>
    <p:extLst>
      <p:ext uri="{BB962C8B-B14F-4D97-AF65-F5344CB8AC3E}">
        <p14:creationId xmlns:p14="http://schemas.microsoft.com/office/powerpoint/2010/main" val="410057693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Section">
    <p:bg>
      <p:bgPr>
        <a:solidFill>
          <a:schemeClr val="bg1"/>
        </a:solidFill>
        <a:effectLst/>
      </p:bgPr>
    </p:bg>
    <p:spTree>
      <p:nvGrpSpPr>
        <p:cNvPr id="1" name=""/>
        <p:cNvGrpSpPr/>
        <p:nvPr/>
      </p:nvGrpSpPr>
      <p:grpSpPr>
        <a:xfrm>
          <a:off x="0" y="0"/>
          <a:ext cx="0" cy="0"/>
          <a:chOff x="0" y="0"/>
          <a:chExt cx="0" cy="0"/>
        </a:xfrm>
      </p:grpSpPr>
      <p:sp>
        <p:nvSpPr>
          <p:cNvPr id="4" name="background">
            <a:extLst>
              <a:ext uri="{FF2B5EF4-FFF2-40B4-BE49-F238E27FC236}">
                <a16:creationId xmlns:a16="http://schemas.microsoft.com/office/drawing/2014/main" id="{632B24C1-A111-7440-9D22-B51C06E971FB}"/>
              </a:ext>
            </a:extLst>
          </p:cNvPr>
          <p:cNvSpPr/>
          <p:nvPr/>
        </p:nvSpPr>
        <p:spPr>
          <a:xfrm>
            <a:off x="0" y="-495"/>
            <a:ext cx="9144000" cy="4186505"/>
          </a:xfrm>
          <a:prstGeom prst="rect">
            <a:avLst/>
          </a:prstGeom>
          <a:gradFill>
            <a:gsLst>
              <a:gs pos="0">
                <a:srgbClr val="13608B"/>
              </a:gs>
              <a:gs pos="100000">
                <a:srgbClr val="0FC1CB"/>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bg1"/>
              </a:solidFill>
            </a:endParaRPr>
          </a:p>
        </p:txBody>
      </p:sp>
      <p:sp>
        <p:nvSpPr>
          <p:cNvPr id="2" name="Title 1">
            <a:extLst>
              <a:ext uri="{FF2B5EF4-FFF2-40B4-BE49-F238E27FC236}">
                <a16:creationId xmlns:a16="http://schemas.microsoft.com/office/drawing/2014/main" id="{7A132D8D-14C0-094A-843E-79332F6A0E6D}"/>
              </a:ext>
            </a:extLst>
          </p:cNvPr>
          <p:cNvSpPr>
            <a:spLocks noGrp="1"/>
          </p:cNvSpPr>
          <p:nvPr>
            <p:ph type="title" hasCustomPrompt="1"/>
          </p:nvPr>
        </p:nvSpPr>
        <p:spPr>
          <a:xfrm>
            <a:off x="628650" y="4444340"/>
            <a:ext cx="7848475" cy="748146"/>
          </a:xfrm>
        </p:spPr>
        <p:txBody>
          <a:bodyPr anchor="b"/>
          <a:lstStyle>
            <a:lvl1pPr algn="l">
              <a:defRPr/>
            </a:lvl1pPr>
          </a:lstStyle>
          <a:p>
            <a:r>
              <a:rPr lang="en-US" dirty="0"/>
              <a:t>Title</a:t>
            </a:r>
          </a:p>
        </p:txBody>
      </p:sp>
      <p:sp>
        <p:nvSpPr>
          <p:cNvPr id="8" name="Text Placeholder 7">
            <a:extLst>
              <a:ext uri="{FF2B5EF4-FFF2-40B4-BE49-F238E27FC236}">
                <a16:creationId xmlns:a16="http://schemas.microsoft.com/office/drawing/2014/main" id="{4F9C5DAD-B232-3B43-8A8A-BD5ED4AD18C4}"/>
              </a:ext>
            </a:extLst>
          </p:cNvPr>
          <p:cNvSpPr>
            <a:spLocks noGrp="1"/>
          </p:cNvSpPr>
          <p:nvPr>
            <p:ph type="body" sz="quarter" idx="10" hasCustomPrompt="1"/>
          </p:nvPr>
        </p:nvSpPr>
        <p:spPr>
          <a:xfrm>
            <a:off x="628650" y="5311776"/>
            <a:ext cx="7847410" cy="874841"/>
          </a:xfrm>
        </p:spPr>
        <p:txBody>
          <a:bodyPr>
            <a:normAutofit/>
          </a:bodyPr>
          <a:lstStyle>
            <a:lvl1pPr marL="0" indent="0">
              <a:buNone/>
              <a:defRPr sz="1500">
                <a:solidFill>
                  <a:schemeClr val="accent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Subtitle</a:t>
            </a:r>
          </a:p>
        </p:txBody>
      </p:sp>
      <p:sp>
        <p:nvSpPr>
          <p:cNvPr id="12" name="Picture Placeholder 11">
            <a:extLst>
              <a:ext uri="{FF2B5EF4-FFF2-40B4-BE49-F238E27FC236}">
                <a16:creationId xmlns:a16="http://schemas.microsoft.com/office/drawing/2014/main" id="{D3C4481F-E0C4-5348-A69B-D0BC8380C52A}"/>
              </a:ext>
            </a:extLst>
          </p:cNvPr>
          <p:cNvSpPr>
            <a:spLocks noGrp="1"/>
          </p:cNvSpPr>
          <p:nvPr>
            <p:ph type="pic" sz="quarter" idx="12"/>
          </p:nvPr>
        </p:nvSpPr>
        <p:spPr>
          <a:xfrm>
            <a:off x="0" y="1"/>
            <a:ext cx="9144000" cy="4186011"/>
          </a:xfrm>
        </p:spPr>
        <p:txBody>
          <a:bodyPr anchor="ctr"/>
          <a:lstStyle>
            <a:lvl1pPr marL="0" indent="0" algn="ctr">
              <a:buNone/>
              <a:defRPr>
                <a:solidFill>
                  <a:schemeClr val="bg1"/>
                </a:solidFill>
              </a:defRPr>
            </a:lvl1pPr>
          </a:lstStyle>
          <a:p>
            <a:r>
              <a:rPr lang="en-US"/>
              <a:t>Click icon to add picture</a:t>
            </a:r>
          </a:p>
        </p:txBody>
      </p:sp>
      <p:pic>
        <p:nvPicPr>
          <p:cNvPr id="6" name="Picture 5">
            <a:extLst>
              <a:ext uri="{FF2B5EF4-FFF2-40B4-BE49-F238E27FC236}">
                <a16:creationId xmlns:a16="http://schemas.microsoft.com/office/drawing/2014/main" id="{236F444C-5484-4C0C-B6F0-DC05A878B0A6}"/>
              </a:ext>
            </a:extLst>
          </p:cNvPr>
          <p:cNvPicPr>
            <a:picLocks noChangeAspect="1"/>
          </p:cNvPicPr>
          <p:nvPr/>
        </p:nvPicPr>
        <p:blipFill>
          <a:blip r:embed="rId2"/>
          <a:srcRect/>
          <a:stretch/>
        </p:blipFill>
        <p:spPr>
          <a:xfrm>
            <a:off x="275034" y="6268644"/>
            <a:ext cx="1307179" cy="405676"/>
          </a:xfrm>
          <a:prstGeom prst="rect">
            <a:avLst/>
          </a:prstGeom>
        </p:spPr>
      </p:pic>
    </p:spTree>
    <p:extLst>
      <p:ext uri="{BB962C8B-B14F-4D97-AF65-F5344CB8AC3E}">
        <p14:creationId xmlns:p14="http://schemas.microsoft.com/office/powerpoint/2010/main" val="340812613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Content">
    <p:spTree>
      <p:nvGrpSpPr>
        <p:cNvPr id="1" name=""/>
        <p:cNvGrpSpPr/>
        <p:nvPr/>
      </p:nvGrpSpPr>
      <p:grpSpPr>
        <a:xfrm>
          <a:off x="0" y="0"/>
          <a:ext cx="0" cy="0"/>
          <a:chOff x="0" y="0"/>
          <a:chExt cx="0" cy="0"/>
        </a:xfrm>
      </p:grpSpPr>
      <p:sp>
        <p:nvSpPr>
          <p:cNvPr id="5" name="background">
            <a:extLst>
              <a:ext uri="{FF2B5EF4-FFF2-40B4-BE49-F238E27FC236}">
                <a16:creationId xmlns:a16="http://schemas.microsoft.com/office/drawing/2014/main" id="{CABD3AF8-4655-8C41-840F-F939866C3068}"/>
              </a:ext>
            </a:extLst>
          </p:cNvPr>
          <p:cNvSpPr/>
          <p:nvPr/>
        </p:nvSpPr>
        <p:spPr>
          <a:xfrm>
            <a:off x="0" y="1"/>
            <a:ext cx="9144000" cy="1181819"/>
          </a:xfrm>
          <a:prstGeom prst="rect">
            <a:avLst/>
          </a:prstGeom>
          <a:gradFill>
            <a:gsLst>
              <a:gs pos="0">
                <a:srgbClr val="13608B"/>
              </a:gs>
              <a:gs pos="100000">
                <a:srgbClr val="0FC1CB"/>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bg1"/>
              </a:solidFill>
            </a:endParaRPr>
          </a:p>
        </p:txBody>
      </p:sp>
      <p:sp>
        <p:nvSpPr>
          <p:cNvPr id="2" name="Title 1">
            <a:extLst>
              <a:ext uri="{FF2B5EF4-FFF2-40B4-BE49-F238E27FC236}">
                <a16:creationId xmlns:a16="http://schemas.microsoft.com/office/drawing/2014/main" id="{BF60A481-F60C-2B40-8218-DE95306913D6}"/>
              </a:ext>
            </a:extLst>
          </p:cNvPr>
          <p:cNvSpPr>
            <a:spLocks noGrp="1"/>
          </p:cNvSpPr>
          <p:nvPr>
            <p:ph type="title"/>
          </p:nvPr>
        </p:nvSpPr>
        <p:spPr>
          <a:xfrm>
            <a:off x="628650" y="147791"/>
            <a:ext cx="7886700" cy="861501"/>
          </a:xfrm>
        </p:spPr>
        <p:txBody>
          <a:bodyPr/>
          <a:lstStyle>
            <a:lvl1pPr>
              <a:defRPr>
                <a:solidFill>
                  <a:schemeClr val="bg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6B67C15-6F09-4A4C-BECF-06B1ECA81846}"/>
              </a:ext>
            </a:extLst>
          </p:cNvPr>
          <p:cNvSpPr>
            <a:spLocks noGrp="1"/>
          </p:cNvSpPr>
          <p:nvPr>
            <p:ph idx="1"/>
          </p:nvPr>
        </p:nvSpPr>
        <p:spPr>
          <a:xfrm>
            <a:off x="278202" y="1329609"/>
            <a:ext cx="8643668" cy="4967034"/>
          </a:xfrm>
        </p:spPr>
        <p:txBody>
          <a:bodyPr>
            <a:normAutofit/>
          </a:bodyPr>
          <a:lstStyle>
            <a:lvl1pPr>
              <a:defRPr sz="2400"/>
            </a:lvl1pPr>
            <a:lvl2pPr>
              <a:defRPr sz="2100"/>
            </a:lvl2pPr>
            <a:lvl3pPr>
              <a:defRPr sz="18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563C8094-2D4E-1144-95E8-84CF13456F08}"/>
              </a:ext>
            </a:extLst>
          </p:cNvPr>
          <p:cNvSpPr>
            <a:spLocks noGrp="1"/>
          </p:cNvSpPr>
          <p:nvPr>
            <p:ph type="sldNum" sz="quarter" idx="12"/>
          </p:nvPr>
        </p:nvSpPr>
        <p:spPr>
          <a:xfrm>
            <a:off x="8747185" y="6356351"/>
            <a:ext cx="311630" cy="365125"/>
          </a:xfrm>
        </p:spPr>
        <p:txBody>
          <a:bodyPr vert="horz" lIns="91440" tIns="45720" rIns="91440" bIns="45720" rtlCol="0" anchor="ctr"/>
          <a:lstStyle>
            <a:lvl1pPr>
              <a:defRPr lang="en-US" smtClean="0"/>
            </a:lvl1pPr>
          </a:lstStyle>
          <a:p>
            <a:fld id="{5844BA1B-2AD7-1042-9A56-DF9179839488}" type="slidenum">
              <a:rPr lang="en-US" smtClean="0"/>
              <a:pPr/>
              <a:t>‹#›</a:t>
            </a:fld>
            <a:endParaRPr lang="en-US"/>
          </a:p>
        </p:txBody>
      </p:sp>
      <p:pic>
        <p:nvPicPr>
          <p:cNvPr id="7" name="Picture 6">
            <a:extLst>
              <a:ext uri="{FF2B5EF4-FFF2-40B4-BE49-F238E27FC236}">
                <a16:creationId xmlns:a16="http://schemas.microsoft.com/office/drawing/2014/main" id="{115F31A0-F21B-4887-BB05-7112A738C2C8}"/>
              </a:ext>
            </a:extLst>
          </p:cNvPr>
          <p:cNvPicPr>
            <a:picLocks noChangeAspect="1"/>
          </p:cNvPicPr>
          <p:nvPr/>
        </p:nvPicPr>
        <p:blipFill>
          <a:blip r:embed="rId2"/>
          <a:srcRect/>
          <a:stretch/>
        </p:blipFill>
        <p:spPr>
          <a:xfrm>
            <a:off x="275034" y="6268644"/>
            <a:ext cx="1307179" cy="405676"/>
          </a:xfrm>
          <a:prstGeom prst="rect">
            <a:avLst/>
          </a:prstGeom>
        </p:spPr>
      </p:pic>
    </p:spTree>
    <p:extLst>
      <p:ext uri="{BB962C8B-B14F-4D97-AF65-F5344CB8AC3E}">
        <p14:creationId xmlns:p14="http://schemas.microsoft.com/office/powerpoint/2010/main" val="75524281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Content 2col">
    <p:spTree>
      <p:nvGrpSpPr>
        <p:cNvPr id="1" name=""/>
        <p:cNvGrpSpPr/>
        <p:nvPr/>
      </p:nvGrpSpPr>
      <p:grpSpPr>
        <a:xfrm>
          <a:off x="0" y="0"/>
          <a:ext cx="0" cy="0"/>
          <a:chOff x="0" y="0"/>
          <a:chExt cx="0" cy="0"/>
        </a:xfrm>
      </p:grpSpPr>
      <p:sp>
        <p:nvSpPr>
          <p:cNvPr id="9" name="background">
            <a:extLst>
              <a:ext uri="{FF2B5EF4-FFF2-40B4-BE49-F238E27FC236}">
                <a16:creationId xmlns:a16="http://schemas.microsoft.com/office/drawing/2014/main" id="{348A9582-1994-40BF-A109-52CB2497D843}"/>
              </a:ext>
            </a:extLst>
          </p:cNvPr>
          <p:cNvSpPr/>
          <p:nvPr/>
        </p:nvSpPr>
        <p:spPr>
          <a:xfrm>
            <a:off x="0" y="1"/>
            <a:ext cx="9144000" cy="1181819"/>
          </a:xfrm>
          <a:prstGeom prst="rect">
            <a:avLst/>
          </a:prstGeom>
          <a:gradFill>
            <a:gsLst>
              <a:gs pos="0">
                <a:srgbClr val="13608B"/>
              </a:gs>
              <a:gs pos="100000">
                <a:srgbClr val="0FC1CB"/>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bg1"/>
              </a:solidFill>
            </a:endParaRPr>
          </a:p>
        </p:txBody>
      </p:sp>
      <p:sp>
        <p:nvSpPr>
          <p:cNvPr id="2" name="Title 1">
            <a:extLst>
              <a:ext uri="{FF2B5EF4-FFF2-40B4-BE49-F238E27FC236}">
                <a16:creationId xmlns:a16="http://schemas.microsoft.com/office/drawing/2014/main" id="{3759323C-FB0D-2C47-A643-9808FFCDA99F}"/>
              </a:ext>
            </a:extLst>
          </p:cNvPr>
          <p:cNvSpPr>
            <a:spLocks noGrp="1"/>
          </p:cNvSpPr>
          <p:nvPr>
            <p:ph type="title"/>
          </p:nvPr>
        </p:nvSpPr>
        <p:spPr>
          <a:xfrm>
            <a:off x="628650" y="136526"/>
            <a:ext cx="7886700" cy="950402"/>
          </a:xfrm>
        </p:spPr>
        <p:txBody>
          <a:bodyPr/>
          <a:lstStyle>
            <a:lvl1pPr>
              <a:defRPr>
                <a:solidFill>
                  <a:schemeClr val="bg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1739203-2A0A-654A-A44F-B259217C2F26}"/>
              </a:ext>
            </a:extLst>
          </p:cNvPr>
          <p:cNvSpPr>
            <a:spLocks noGrp="1"/>
          </p:cNvSpPr>
          <p:nvPr>
            <p:ph sz="half" idx="1"/>
          </p:nvPr>
        </p:nvSpPr>
        <p:spPr>
          <a:xfrm>
            <a:off x="628650" y="1841327"/>
            <a:ext cx="3886200" cy="44208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4AF57F67-6432-DF4B-B04D-5C4768C454D6}"/>
              </a:ext>
            </a:extLst>
          </p:cNvPr>
          <p:cNvSpPr>
            <a:spLocks noGrp="1"/>
          </p:cNvSpPr>
          <p:nvPr>
            <p:ph sz="half" idx="2"/>
          </p:nvPr>
        </p:nvSpPr>
        <p:spPr>
          <a:xfrm>
            <a:off x="4629150" y="1841327"/>
            <a:ext cx="3886200" cy="44208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7685A532-ABB0-6B45-92F9-58E443D063FC}"/>
              </a:ext>
            </a:extLst>
          </p:cNvPr>
          <p:cNvSpPr>
            <a:spLocks noGrp="1"/>
          </p:cNvSpPr>
          <p:nvPr>
            <p:ph type="sldNum" sz="quarter" idx="12"/>
          </p:nvPr>
        </p:nvSpPr>
        <p:spPr/>
        <p:txBody>
          <a:bodyPr/>
          <a:lstStyle/>
          <a:p>
            <a:fld id="{5844BA1B-2AD7-1042-9A56-DF9179839488}" type="slidenum">
              <a:rPr lang="en-US" smtClean="0"/>
              <a:t>‹#›</a:t>
            </a:fld>
            <a:endParaRPr lang="en-US"/>
          </a:p>
        </p:txBody>
      </p:sp>
      <p:pic>
        <p:nvPicPr>
          <p:cNvPr id="8" name="Picture 7">
            <a:extLst>
              <a:ext uri="{FF2B5EF4-FFF2-40B4-BE49-F238E27FC236}">
                <a16:creationId xmlns:a16="http://schemas.microsoft.com/office/drawing/2014/main" id="{4A8B31BD-11E6-4F6B-A370-7FC9EA280CE0}"/>
              </a:ext>
            </a:extLst>
          </p:cNvPr>
          <p:cNvPicPr>
            <a:picLocks noChangeAspect="1"/>
          </p:cNvPicPr>
          <p:nvPr/>
        </p:nvPicPr>
        <p:blipFill>
          <a:blip r:embed="rId2"/>
          <a:srcRect/>
          <a:stretch/>
        </p:blipFill>
        <p:spPr>
          <a:xfrm>
            <a:off x="275034" y="6268644"/>
            <a:ext cx="1307179" cy="405676"/>
          </a:xfrm>
          <a:prstGeom prst="rect">
            <a:avLst/>
          </a:prstGeom>
        </p:spPr>
      </p:pic>
    </p:spTree>
    <p:extLst>
      <p:ext uri="{BB962C8B-B14F-4D97-AF65-F5344CB8AC3E}">
        <p14:creationId xmlns:p14="http://schemas.microsoft.com/office/powerpoint/2010/main" val="131621683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Only">
    <p:spTree>
      <p:nvGrpSpPr>
        <p:cNvPr id="1" name=""/>
        <p:cNvGrpSpPr/>
        <p:nvPr/>
      </p:nvGrpSpPr>
      <p:grpSpPr>
        <a:xfrm>
          <a:off x="0" y="0"/>
          <a:ext cx="0" cy="0"/>
          <a:chOff x="0" y="0"/>
          <a:chExt cx="0" cy="0"/>
        </a:xfrm>
      </p:grpSpPr>
      <p:sp>
        <p:nvSpPr>
          <p:cNvPr id="7" name="background">
            <a:extLst>
              <a:ext uri="{FF2B5EF4-FFF2-40B4-BE49-F238E27FC236}">
                <a16:creationId xmlns:a16="http://schemas.microsoft.com/office/drawing/2014/main" id="{A73E5AB6-37F3-4583-AC74-23D191B0DC7A}"/>
              </a:ext>
            </a:extLst>
          </p:cNvPr>
          <p:cNvSpPr/>
          <p:nvPr/>
        </p:nvSpPr>
        <p:spPr>
          <a:xfrm>
            <a:off x="0" y="1"/>
            <a:ext cx="9144000" cy="1233577"/>
          </a:xfrm>
          <a:prstGeom prst="rect">
            <a:avLst/>
          </a:prstGeom>
          <a:gradFill>
            <a:gsLst>
              <a:gs pos="0">
                <a:srgbClr val="13608B"/>
              </a:gs>
              <a:gs pos="100000">
                <a:srgbClr val="0FC1CB"/>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bg1"/>
              </a:solidFill>
            </a:endParaRPr>
          </a:p>
        </p:txBody>
      </p:sp>
      <p:sp>
        <p:nvSpPr>
          <p:cNvPr id="2" name="Title 1">
            <a:extLst>
              <a:ext uri="{FF2B5EF4-FFF2-40B4-BE49-F238E27FC236}">
                <a16:creationId xmlns:a16="http://schemas.microsoft.com/office/drawing/2014/main" id="{264408EE-B0EB-DC4F-B442-8AF30CE5FAF4}"/>
              </a:ext>
            </a:extLst>
          </p:cNvPr>
          <p:cNvSpPr>
            <a:spLocks noGrp="1"/>
          </p:cNvSpPr>
          <p:nvPr>
            <p:ph type="title"/>
          </p:nvPr>
        </p:nvSpPr>
        <p:spPr>
          <a:xfrm>
            <a:off x="628650" y="145148"/>
            <a:ext cx="7886700" cy="976287"/>
          </a:xfrm>
        </p:spPr>
        <p:txBody>
          <a:bodyPr/>
          <a:lstStyle>
            <a:lvl1pPr>
              <a:defRPr>
                <a:solidFill>
                  <a:schemeClr val="bg1"/>
                </a:solidFill>
              </a:defRPr>
            </a:lvl1pPr>
          </a:lstStyle>
          <a:p>
            <a:r>
              <a:rPr lang="en-US"/>
              <a:t>Click to edit Master title style</a:t>
            </a:r>
          </a:p>
        </p:txBody>
      </p:sp>
      <p:sp>
        <p:nvSpPr>
          <p:cNvPr id="5" name="Slide Number Placeholder 4">
            <a:extLst>
              <a:ext uri="{FF2B5EF4-FFF2-40B4-BE49-F238E27FC236}">
                <a16:creationId xmlns:a16="http://schemas.microsoft.com/office/drawing/2014/main" id="{0B6CFA66-F529-814E-B87C-BFC6BF0396BA}"/>
              </a:ext>
            </a:extLst>
          </p:cNvPr>
          <p:cNvSpPr>
            <a:spLocks noGrp="1"/>
          </p:cNvSpPr>
          <p:nvPr>
            <p:ph type="sldNum" sz="quarter" idx="12"/>
          </p:nvPr>
        </p:nvSpPr>
        <p:spPr>
          <a:xfrm>
            <a:off x="8706682" y="6363659"/>
            <a:ext cx="324569" cy="365125"/>
          </a:xfrm>
        </p:spPr>
        <p:txBody>
          <a:bodyPr/>
          <a:lstStyle/>
          <a:p>
            <a:fld id="{5844BA1B-2AD7-1042-9A56-DF9179839488}" type="slidenum">
              <a:rPr lang="en-US" smtClean="0"/>
              <a:t>‹#›</a:t>
            </a:fld>
            <a:endParaRPr lang="en-US"/>
          </a:p>
        </p:txBody>
      </p:sp>
      <p:pic>
        <p:nvPicPr>
          <p:cNvPr id="6" name="Picture 5">
            <a:extLst>
              <a:ext uri="{FF2B5EF4-FFF2-40B4-BE49-F238E27FC236}">
                <a16:creationId xmlns:a16="http://schemas.microsoft.com/office/drawing/2014/main" id="{728B4850-0316-4C51-BA39-F61BD2A5701E}"/>
              </a:ext>
            </a:extLst>
          </p:cNvPr>
          <p:cNvPicPr>
            <a:picLocks noChangeAspect="1"/>
          </p:cNvPicPr>
          <p:nvPr/>
        </p:nvPicPr>
        <p:blipFill>
          <a:blip r:embed="rId2"/>
          <a:srcRect/>
          <a:stretch/>
        </p:blipFill>
        <p:spPr>
          <a:xfrm>
            <a:off x="275034" y="6268644"/>
            <a:ext cx="1307179" cy="405676"/>
          </a:xfrm>
          <a:prstGeom prst="rect">
            <a:avLst/>
          </a:prstGeom>
        </p:spPr>
      </p:pic>
    </p:spTree>
    <p:extLst>
      <p:ext uri="{BB962C8B-B14F-4D97-AF65-F5344CB8AC3E}">
        <p14:creationId xmlns:p14="http://schemas.microsoft.com/office/powerpoint/2010/main" val="237978724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Acknowledgments">
    <p:spTree>
      <p:nvGrpSpPr>
        <p:cNvPr id="1" name=""/>
        <p:cNvGrpSpPr/>
        <p:nvPr/>
      </p:nvGrpSpPr>
      <p:grpSpPr>
        <a:xfrm>
          <a:off x="0" y="0"/>
          <a:ext cx="0" cy="0"/>
          <a:chOff x="0" y="0"/>
          <a:chExt cx="0" cy="0"/>
        </a:xfrm>
      </p:grpSpPr>
      <p:sp>
        <p:nvSpPr>
          <p:cNvPr id="15" name="background">
            <a:extLst>
              <a:ext uri="{FF2B5EF4-FFF2-40B4-BE49-F238E27FC236}">
                <a16:creationId xmlns:a16="http://schemas.microsoft.com/office/drawing/2014/main" id="{43C6D1ED-774C-4834-B287-1181E119BE3A}"/>
              </a:ext>
            </a:extLst>
          </p:cNvPr>
          <p:cNvSpPr/>
          <p:nvPr/>
        </p:nvSpPr>
        <p:spPr>
          <a:xfrm>
            <a:off x="0" y="0"/>
            <a:ext cx="9144000" cy="1250830"/>
          </a:xfrm>
          <a:prstGeom prst="rect">
            <a:avLst/>
          </a:prstGeom>
          <a:gradFill>
            <a:gsLst>
              <a:gs pos="0">
                <a:srgbClr val="13608B"/>
              </a:gs>
              <a:gs pos="100000">
                <a:srgbClr val="0FC1CB"/>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bg1"/>
              </a:solidFill>
            </a:endParaRPr>
          </a:p>
        </p:txBody>
      </p:sp>
      <p:sp>
        <p:nvSpPr>
          <p:cNvPr id="2" name="Title 1">
            <a:extLst>
              <a:ext uri="{FF2B5EF4-FFF2-40B4-BE49-F238E27FC236}">
                <a16:creationId xmlns:a16="http://schemas.microsoft.com/office/drawing/2014/main" id="{264408EE-B0EB-DC4F-B442-8AF30CE5FAF4}"/>
              </a:ext>
            </a:extLst>
          </p:cNvPr>
          <p:cNvSpPr>
            <a:spLocks noGrp="1"/>
          </p:cNvSpPr>
          <p:nvPr>
            <p:ph type="title" hasCustomPrompt="1"/>
          </p:nvPr>
        </p:nvSpPr>
        <p:spPr>
          <a:xfrm>
            <a:off x="628650" y="271472"/>
            <a:ext cx="7886700" cy="754374"/>
          </a:xfrm>
        </p:spPr>
        <p:txBody>
          <a:bodyPr/>
          <a:lstStyle>
            <a:lvl1pPr>
              <a:defRPr>
                <a:solidFill>
                  <a:schemeClr val="bg1"/>
                </a:solidFill>
              </a:defRPr>
            </a:lvl1pPr>
          </a:lstStyle>
          <a:p>
            <a:r>
              <a:rPr lang="en-US" dirty="0"/>
              <a:t>Click to edit Title</a:t>
            </a:r>
          </a:p>
        </p:txBody>
      </p:sp>
      <p:sp>
        <p:nvSpPr>
          <p:cNvPr id="5" name="Slide Number Placeholder 4">
            <a:extLst>
              <a:ext uri="{FF2B5EF4-FFF2-40B4-BE49-F238E27FC236}">
                <a16:creationId xmlns:a16="http://schemas.microsoft.com/office/drawing/2014/main" id="{0B6CFA66-F529-814E-B87C-BFC6BF0396BA}"/>
              </a:ext>
            </a:extLst>
          </p:cNvPr>
          <p:cNvSpPr>
            <a:spLocks noGrp="1"/>
          </p:cNvSpPr>
          <p:nvPr>
            <p:ph type="sldNum" sz="quarter" idx="12"/>
          </p:nvPr>
        </p:nvSpPr>
        <p:spPr>
          <a:xfrm>
            <a:off x="8706682" y="6356351"/>
            <a:ext cx="324569" cy="365125"/>
          </a:xfrm>
        </p:spPr>
        <p:txBody>
          <a:bodyPr/>
          <a:lstStyle/>
          <a:p>
            <a:fld id="{5844BA1B-2AD7-1042-9A56-DF9179839488}" type="slidenum">
              <a:rPr lang="en-US" smtClean="0"/>
              <a:t>‹#›</a:t>
            </a:fld>
            <a:endParaRPr lang="en-US"/>
          </a:p>
        </p:txBody>
      </p:sp>
      <p:sp>
        <p:nvSpPr>
          <p:cNvPr id="8" name="Text Placeholder 7">
            <a:extLst>
              <a:ext uri="{FF2B5EF4-FFF2-40B4-BE49-F238E27FC236}">
                <a16:creationId xmlns:a16="http://schemas.microsoft.com/office/drawing/2014/main" id="{61249CC6-A3CB-1F4C-AA03-4E9ECFC5D8CE}"/>
              </a:ext>
            </a:extLst>
          </p:cNvPr>
          <p:cNvSpPr>
            <a:spLocks noGrp="1"/>
          </p:cNvSpPr>
          <p:nvPr>
            <p:ph type="body" sz="quarter" idx="13"/>
          </p:nvPr>
        </p:nvSpPr>
        <p:spPr>
          <a:xfrm>
            <a:off x="628651" y="2315910"/>
            <a:ext cx="2383631" cy="3648328"/>
          </a:xfrm>
        </p:spPr>
        <p:txBody>
          <a:bodyPr>
            <a:normAutofit/>
          </a:bodyPr>
          <a:lstStyle>
            <a:lvl1pPr marL="0" indent="0">
              <a:buNone/>
              <a:defRPr sz="1500"/>
            </a:lvl1pPr>
          </a:lstStyle>
          <a:p>
            <a:pPr lvl="0"/>
            <a:r>
              <a:rPr lang="en-US"/>
              <a:t>Click to edit Master text styles</a:t>
            </a:r>
          </a:p>
        </p:txBody>
      </p:sp>
      <p:sp>
        <p:nvSpPr>
          <p:cNvPr id="9" name="Text Placeholder 7">
            <a:extLst>
              <a:ext uri="{FF2B5EF4-FFF2-40B4-BE49-F238E27FC236}">
                <a16:creationId xmlns:a16="http://schemas.microsoft.com/office/drawing/2014/main" id="{3E635EF6-9B72-4F44-8119-E188BFC50BA1}"/>
              </a:ext>
            </a:extLst>
          </p:cNvPr>
          <p:cNvSpPr>
            <a:spLocks noGrp="1"/>
          </p:cNvSpPr>
          <p:nvPr>
            <p:ph type="body" sz="quarter" idx="14"/>
          </p:nvPr>
        </p:nvSpPr>
        <p:spPr>
          <a:xfrm>
            <a:off x="3384670" y="2315910"/>
            <a:ext cx="2383631" cy="3648328"/>
          </a:xfrm>
        </p:spPr>
        <p:txBody>
          <a:bodyPr>
            <a:normAutofit/>
          </a:bodyPr>
          <a:lstStyle>
            <a:lvl1pPr marL="0" indent="0">
              <a:buNone/>
              <a:defRPr sz="1500"/>
            </a:lvl1pPr>
          </a:lstStyle>
          <a:p>
            <a:pPr lvl="0"/>
            <a:r>
              <a:rPr lang="en-US"/>
              <a:t>Click to edit Master text styles</a:t>
            </a:r>
          </a:p>
        </p:txBody>
      </p:sp>
      <p:sp>
        <p:nvSpPr>
          <p:cNvPr id="10" name="Text Placeholder 7">
            <a:extLst>
              <a:ext uri="{FF2B5EF4-FFF2-40B4-BE49-F238E27FC236}">
                <a16:creationId xmlns:a16="http://schemas.microsoft.com/office/drawing/2014/main" id="{1FE7CCD9-C967-2A40-9468-BFB10BA6E39A}"/>
              </a:ext>
            </a:extLst>
          </p:cNvPr>
          <p:cNvSpPr>
            <a:spLocks noGrp="1"/>
          </p:cNvSpPr>
          <p:nvPr>
            <p:ph type="body" sz="quarter" idx="15"/>
          </p:nvPr>
        </p:nvSpPr>
        <p:spPr>
          <a:xfrm>
            <a:off x="6140689" y="2315910"/>
            <a:ext cx="2383631" cy="3648328"/>
          </a:xfrm>
        </p:spPr>
        <p:txBody>
          <a:bodyPr>
            <a:normAutofit/>
          </a:bodyPr>
          <a:lstStyle>
            <a:lvl1pPr marL="0" indent="0">
              <a:buNone/>
              <a:defRPr sz="1500"/>
            </a:lvl1pPr>
          </a:lstStyle>
          <a:p>
            <a:pPr lvl="0"/>
            <a:r>
              <a:rPr lang="en-US"/>
              <a:t>Click to edit Master text styles</a:t>
            </a:r>
          </a:p>
        </p:txBody>
      </p:sp>
      <p:sp>
        <p:nvSpPr>
          <p:cNvPr id="11" name="Text Placeholder 7">
            <a:extLst>
              <a:ext uri="{FF2B5EF4-FFF2-40B4-BE49-F238E27FC236}">
                <a16:creationId xmlns:a16="http://schemas.microsoft.com/office/drawing/2014/main" id="{BA51374C-8FC0-C447-AC90-530CF3FD9356}"/>
              </a:ext>
            </a:extLst>
          </p:cNvPr>
          <p:cNvSpPr>
            <a:spLocks noGrp="1"/>
          </p:cNvSpPr>
          <p:nvPr>
            <p:ph type="body" sz="quarter" idx="16" hasCustomPrompt="1"/>
          </p:nvPr>
        </p:nvSpPr>
        <p:spPr>
          <a:xfrm>
            <a:off x="3386272" y="1803862"/>
            <a:ext cx="2383631" cy="342262"/>
          </a:xfrm>
        </p:spPr>
        <p:txBody>
          <a:bodyPr>
            <a:noAutofit/>
          </a:bodyPr>
          <a:lstStyle>
            <a:lvl1pPr marL="0" indent="0">
              <a:buNone/>
              <a:defRPr sz="1500" b="1">
                <a:solidFill>
                  <a:schemeClr val="accent1"/>
                </a:solidFill>
              </a:defRPr>
            </a:lvl1pPr>
          </a:lstStyle>
          <a:p>
            <a:pPr lvl="0"/>
            <a:r>
              <a:rPr lang="en-US" dirty="0"/>
              <a:t>HEADING</a:t>
            </a:r>
          </a:p>
        </p:txBody>
      </p:sp>
      <p:sp>
        <p:nvSpPr>
          <p:cNvPr id="12" name="Text Placeholder 7">
            <a:extLst>
              <a:ext uri="{FF2B5EF4-FFF2-40B4-BE49-F238E27FC236}">
                <a16:creationId xmlns:a16="http://schemas.microsoft.com/office/drawing/2014/main" id="{1004E3FA-8379-6648-93C8-DDEDA45579C7}"/>
              </a:ext>
            </a:extLst>
          </p:cNvPr>
          <p:cNvSpPr>
            <a:spLocks noGrp="1"/>
          </p:cNvSpPr>
          <p:nvPr>
            <p:ph type="body" sz="quarter" idx="17" hasCustomPrompt="1"/>
          </p:nvPr>
        </p:nvSpPr>
        <p:spPr>
          <a:xfrm>
            <a:off x="631855" y="1803862"/>
            <a:ext cx="2383631" cy="342262"/>
          </a:xfrm>
        </p:spPr>
        <p:txBody>
          <a:bodyPr>
            <a:noAutofit/>
          </a:bodyPr>
          <a:lstStyle>
            <a:lvl1pPr marL="0" indent="0">
              <a:buNone/>
              <a:defRPr sz="1500" b="1">
                <a:solidFill>
                  <a:schemeClr val="accent1"/>
                </a:solidFill>
              </a:defRPr>
            </a:lvl1pPr>
          </a:lstStyle>
          <a:p>
            <a:pPr lvl="0"/>
            <a:r>
              <a:rPr lang="en-US" dirty="0"/>
              <a:t>HEADING</a:t>
            </a:r>
          </a:p>
        </p:txBody>
      </p:sp>
      <p:sp>
        <p:nvSpPr>
          <p:cNvPr id="13" name="Text Placeholder 7">
            <a:extLst>
              <a:ext uri="{FF2B5EF4-FFF2-40B4-BE49-F238E27FC236}">
                <a16:creationId xmlns:a16="http://schemas.microsoft.com/office/drawing/2014/main" id="{94A923AD-E427-AE4A-B5AB-021CA50316D6}"/>
              </a:ext>
            </a:extLst>
          </p:cNvPr>
          <p:cNvSpPr>
            <a:spLocks noGrp="1"/>
          </p:cNvSpPr>
          <p:nvPr>
            <p:ph type="body" sz="quarter" idx="18" hasCustomPrompt="1"/>
          </p:nvPr>
        </p:nvSpPr>
        <p:spPr>
          <a:xfrm>
            <a:off x="6140689" y="1803862"/>
            <a:ext cx="2383631" cy="342262"/>
          </a:xfrm>
        </p:spPr>
        <p:txBody>
          <a:bodyPr>
            <a:noAutofit/>
          </a:bodyPr>
          <a:lstStyle>
            <a:lvl1pPr marL="0" indent="0">
              <a:buNone/>
              <a:defRPr sz="1500" b="1">
                <a:solidFill>
                  <a:schemeClr val="accent1"/>
                </a:solidFill>
              </a:defRPr>
            </a:lvl1pPr>
          </a:lstStyle>
          <a:p>
            <a:pPr lvl="0"/>
            <a:r>
              <a:rPr lang="en-US" dirty="0"/>
              <a:t>HEADING</a:t>
            </a:r>
          </a:p>
        </p:txBody>
      </p:sp>
      <p:pic>
        <p:nvPicPr>
          <p:cNvPr id="14" name="Picture 13">
            <a:extLst>
              <a:ext uri="{FF2B5EF4-FFF2-40B4-BE49-F238E27FC236}">
                <a16:creationId xmlns:a16="http://schemas.microsoft.com/office/drawing/2014/main" id="{9D1294ED-637C-4FA8-89A9-391109718670}"/>
              </a:ext>
            </a:extLst>
          </p:cNvPr>
          <p:cNvPicPr>
            <a:picLocks noChangeAspect="1"/>
          </p:cNvPicPr>
          <p:nvPr/>
        </p:nvPicPr>
        <p:blipFill>
          <a:blip r:embed="rId2"/>
          <a:srcRect/>
          <a:stretch/>
        </p:blipFill>
        <p:spPr>
          <a:xfrm>
            <a:off x="275034" y="6268644"/>
            <a:ext cx="1307179" cy="405676"/>
          </a:xfrm>
          <a:prstGeom prst="rect">
            <a:avLst/>
          </a:prstGeom>
        </p:spPr>
      </p:pic>
    </p:spTree>
    <p:extLst>
      <p:ext uri="{BB962C8B-B14F-4D97-AF65-F5344CB8AC3E}">
        <p14:creationId xmlns:p14="http://schemas.microsoft.com/office/powerpoint/2010/main" val="428649931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People">
    <p:spTree>
      <p:nvGrpSpPr>
        <p:cNvPr id="1" name=""/>
        <p:cNvGrpSpPr/>
        <p:nvPr/>
      </p:nvGrpSpPr>
      <p:grpSpPr>
        <a:xfrm>
          <a:off x="0" y="0"/>
          <a:ext cx="0" cy="0"/>
          <a:chOff x="0" y="0"/>
          <a:chExt cx="0" cy="0"/>
        </a:xfrm>
      </p:grpSpPr>
      <p:sp>
        <p:nvSpPr>
          <p:cNvPr id="26" name="background">
            <a:extLst>
              <a:ext uri="{FF2B5EF4-FFF2-40B4-BE49-F238E27FC236}">
                <a16:creationId xmlns:a16="http://schemas.microsoft.com/office/drawing/2014/main" id="{2D3FDAC3-C796-4576-9214-0128D07E3AF8}"/>
              </a:ext>
            </a:extLst>
          </p:cNvPr>
          <p:cNvSpPr/>
          <p:nvPr/>
        </p:nvSpPr>
        <p:spPr>
          <a:xfrm>
            <a:off x="0" y="0"/>
            <a:ext cx="9144000" cy="1615858"/>
          </a:xfrm>
          <a:prstGeom prst="rect">
            <a:avLst/>
          </a:prstGeom>
          <a:gradFill>
            <a:gsLst>
              <a:gs pos="0">
                <a:srgbClr val="13608B"/>
              </a:gs>
              <a:gs pos="100000">
                <a:srgbClr val="0FC1CB"/>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bg1"/>
              </a:solidFill>
            </a:endParaRPr>
          </a:p>
        </p:txBody>
      </p:sp>
      <p:sp>
        <p:nvSpPr>
          <p:cNvPr id="2" name="Title 1">
            <a:extLst>
              <a:ext uri="{FF2B5EF4-FFF2-40B4-BE49-F238E27FC236}">
                <a16:creationId xmlns:a16="http://schemas.microsoft.com/office/drawing/2014/main" id="{264408EE-B0EB-DC4F-B442-8AF30CE5FAF4}"/>
              </a:ext>
            </a:extLst>
          </p:cNvPr>
          <p:cNvSpPr>
            <a:spLocks noGrp="1"/>
          </p:cNvSpPr>
          <p:nvPr>
            <p:ph type="title" hasCustomPrompt="1"/>
          </p:nvPr>
        </p:nvSpPr>
        <p:spPr>
          <a:xfrm>
            <a:off x="628650" y="136525"/>
            <a:ext cx="7886700" cy="1381261"/>
          </a:xfrm>
        </p:spPr>
        <p:txBody>
          <a:bodyPr/>
          <a:lstStyle>
            <a:lvl1pPr>
              <a:defRPr>
                <a:solidFill>
                  <a:schemeClr val="bg1"/>
                </a:solidFill>
              </a:defRPr>
            </a:lvl1pPr>
          </a:lstStyle>
          <a:p>
            <a:r>
              <a:rPr lang="en-US" dirty="0"/>
              <a:t>Click to edit Title</a:t>
            </a:r>
          </a:p>
        </p:txBody>
      </p:sp>
      <p:sp>
        <p:nvSpPr>
          <p:cNvPr id="5" name="Slide Number Placeholder 4">
            <a:extLst>
              <a:ext uri="{FF2B5EF4-FFF2-40B4-BE49-F238E27FC236}">
                <a16:creationId xmlns:a16="http://schemas.microsoft.com/office/drawing/2014/main" id="{0B6CFA66-F529-814E-B87C-BFC6BF0396BA}"/>
              </a:ext>
            </a:extLst>
          </p:cNvPr>
          <p:cNvSpPr>
            <a:spLocks noGrp="1"/>
          </p:cNvSpPr>
          <p:nvPr>
            <p:ph type="sldNum" sz="quarter" idx="12"/>
          </p:nvPr>
        </p:nvSpPr>
        <p:spPr/>
        <p:txBody>
          <a:bodyPr/>
          <a:lstStyle/>
          <a:p>
            <a:fld id="{5844BA1B-2AD7-1042-9A56-DF9179839488}" type="slidenum">
              <a:rPr lang="en-US" smtClean="0"/>
              <a:t>‹#›</a:t>
            </a:fld>
            <a:endParaRPr lang="en-US"/>
          </a:p>
        </p:txBody>
      </p:sp>
      <p:sp>
        <p:nvSpPr>
          <p:cNvPr id="6" name="Picture Placeholder 5">
            <a:extLst>
              <a:ext uri="{FF2B5EF4-FFF2-40B4-BE49-F238E27FC236}">
                <a16:creationId xmlns:a16="http://schemas.microsoft.com/office/drawing/2014/main" id="{6151E92D-23FB-544B-8C59-FAC13210688A}"/>
              </a:ext>
            </a:extLst>
          </p:cNvPr>
          <p:cNvSpPr>
            <a:spLocks noGrp="1"/>
          </p:cNvSpPr>
          <p:nvPr>
            <p:ph type="pic" sz="quarter" idx="13" hasCustomPrompt="1"/>
          </p:nvPr>
        </p:nvSpPr>
        <p:spPr>
          <a:xfrm>
            <a:off x="1734439" y="1943680"/>
            <a:ext cx="1032548" cy="1376732"/>
          </a:xfrm>
          <a:prstGeom prst="ellipse">
            <a:avLst/>
          </a:prstGeom>
          <a:ln>
            <a:solidFill>
              <a:schemeClr val="accent6">
                <a:lumMod val="60000"/>
                <a:lumOff val="40000"/>
              </a:schemeClr>
            </a:solidFill>
            <a:prstDash val="dash"/>
          </a:ln>
        </p:spPr>
        <p:txBody>
          <a:bodyPr anchor="ctr">
            <a:normAutofit/>
          </a:bodyPr>
          <a:lstStyle>
            <a:lvl1pPr marL="0" indent="0" algn="ctr">
              <a:buNone/>
              <a:defRPr sz="900"/>
            </a:lvl1pPr>
          </a:lstStyle>
          <a:p>
            <a:r>
              <a:rPr lang="en-US" dirty="0"/>
              <a:t>photo</a:t>
            </a:r>
          </a:p>
        </p:txBody>
      </p:sp>
      <p:sp>
        <p:nvSpPr>
          <p:cNvPr id="14" name="Picture Placeholder 5">
            <a:extLst>
              <a:ext uri="{FF2B5EF4-FFF2-40B4-BE49-F238E27FC236}">
                <a16:creationId xmlns:a16="http://schemas.microsoft.com/office/drawing/2014/main" id="{C9F49FA9-FE4F-2144-B72D-44676438EDDF}"/>
              </a:ext>
            </a:extLst>
          </p:cNvPr>
          <p:cNvSpPr>
            <a:spLocks noGrp="1"/>
          </p:cNvSpPr>
          <p:nvPr>
            <p:ph type="pic" sz="quarter" idx="14" hasCustomPrompt="1"/>
          </p:nvPr>
        </p:nvSpPr>
        <p:spPr>
          <a:xfrm>
            <a:off x="3291021" y="1926417"/>
            <a:ext cx="1032548" cy="1376732"/>
          </a:xfrm>
          <a:prstGeom prst="ellipse">
            <a:avLst/>
          </a:prstGeom>
          <a:ln>
            <a:solidFill>
              <a:schemeClr val="accent6">
                <a:lumMod val="60000"/>
                <a:lumOff val="40000"/>
              </a:schemeClr>
            </a:solidFill>
            <a:prstDash val="dash"/>
          </a:ln>
        </p:spPr>
        <p:txBody>
          <a:bodyPr anchor="ctr">
            <a:normAutofit/>
          </a:bodyPr>
          <a:lstStyle>
            <a:lvl1pPr marL="0" indent="0" algn="ctr">
              <a:buNone/>
              <a:defRPr sz="900"/>
            </a:lvl1pPr>
          </a:lstStyle>
          <a:p>
            <a:r>
              <a:rPr lang="en-US" dirty="0"/>
              <a:t>photo</a:t>
            </a:r>
          </a:p>
        </p:txBody>
      </p:sp>
      <p:sp>
        <p:nvSpPr>
          <p:cNvPr id="15" name="Picture Placeholder 5">
            <a:extLst>
              <a:ext uri="{FF2B5EF4-FFF2-40B4-BE49-F238E27FC236}">
                <a16:creationId xmlns:a16="http://schemas.microsoft.com/office/drawing/2014/main" id="{13D2F6AF-3F77-BF4F-92A0-A9F5395DFDD9}"/>
              </a:ext>
            </a:extLst>
          </p:cNvPr>
          <p:cNvSpPr>
            <a:spLocks noGrp="1"/>
          </p:cNvSpPr>
          <p:nvPr>
            <p:ph type="pic" sz="quarter" idx="15" hasCustomPrompt="1"/>
          </p:nvPr>
        </p:nvSpPr>
        <p:spPr>
          <a:xfrm>
            <a:off x="4847602" y="1926416"/>
            <a:ext cx="1032548" cy="1376732"/>
          </a:xfrm>
          <a:prstGeom prst="ellipse">
            <a:avLst/>
          </a:prstGeom>
          <a:ln>
            <a:solidFill>
              <a:schemeClr val="accent6">
                <a:lumMod val="60000"/>
                <a:lumOff val="40000"/>
              </a:schemeClr>
            </a:solidFill>
            <a:prstDash val="dash"/>
          </a:ln>
        </p:spPr>
        <p:txBody>
          <a:bodyPr anchor="ctr">
            <a:normAutofit/>
          </a:bodyPr>
          <a:lstStyle>
            <a:lvl1pPr marL="0" indent="0" algn="ctr">
              <a:buNone/>
              <a:defRPr sz="900"/>
            </a:lvl1pPr>
          </a:lstStyle>
          <a:p>
            <a:r>
              <a:rPr lang="en-US" dirty="0"/>
              <a:t>photo</a:t>
            </a:r>
          </a:p>
        </p:txBody>
      </p:sp>
      <p:sp>
        <p:nvSpPr>
          <p:cNvPr id="16" name="Picture Placeholder 5">
            <a:extLst>
              <a:ext uri="{FF2B5EF4-FFF2-40B4-BE49-F238E27FC236}">
                <a16:creationId xmlns:a16="http://schemas.microsoft.com/office/drawing/2014/main" id="{1EF28D0B-D514-D746-A345-5C89289B6438}"/>
              </a:ext>
            </a:extLst>
          </p:cNvPr>
          <p:cNvSpPr>
            <a:spLocks noGrp="1"/>
          </p:cNvSpPr>
          <p:nvPr>
            <p:ph type="pic" sz="quarter" idx="16" hasCustomPrompt="1"/>
          </p:nvPr>
        </p:nvSpPr>
        <p:spPr>
          <a:xfrm>
            <a:off x="6404184" y="1926415"/>
            <a:ext cx="1032548" cy="1376732"/>
          </a:xfrm>
          <a:prstGeom prst="ellipse">
            <a:avLst/>
          </a:prstGeom>
          <a:ln>
            <a:solidFill>
              <a:schemeClr val="accent6">
                <a:lumMod val="60000"/>
                <a:lumOff val="40000"/>
              </a:schemeClr>
            </a:solidFill>
            <a:prstDash val="dash"/>
          </a:ln>
        </p:spPr>
        <p:txBody>
          <a:bodyPr anchor="ctr">
            <a:normAutofit/>
          </a:bodyPr>
          <a:lstStyle>
            <a:lvl1pPr marL="0" indent="0" algn="ctr">
              <a:buNone/>
              <a:defRPr sz="900"/>
            </a:lvl1pPr>
          </a:lstStyle>
          <a:p>
            <a:r>
              <a:rPr lang="en-US" dirty="0"/>
              <a:t>photo</a:t>
            </a:r>
          </a:p>
        </p:txBody>
      </p:sp>
      <p:sp>
        <p:nvSpPr>
          <p:cNvPr id="17" name="Picture Placeholder 5">
            <a:extLst>
              <a:ext uri="{FF2B5EF4-FFF2-40B4-BE49-F238E27FC236}">
                <a16:creationId xmlns:a16="http://schemas.microsoft.com/office/drawing/2014/main" id="{2E4A5F5C-D995-AD4B-9C3B-6A126F48496B}"/>
              </a:ext>
            </a:extLst>
          </p:cNvPr>
          <p:cNvSpPr>
            <a:spLocks noGrp="1"/>
          </p:cNvSpPr>
          <p:nvPr>
            <p:ph type="pic" sz="quarter" idx="17" hasCustomPrompt="1"/>
          </p:nvPr>
        </p:nvSpPr>
        <p:spPr>
          <a:xfrm>
            <a:off x="2524287" y="4092750"/>
            <a:ext cx="1032548" cy="1376732"/>
          </a:xfrm>
          <a:prstGeom prst="ellipse">
            <a:avLst/>
          </a:prstGeom>
          <a:ln>
            <a:solidFill>
              <a:schemeClr val="accent6">
                <a:lumMod val="60000"/>
                <a:lumOff val="40000"/>
              </a:schemeClr>
            </a:solidFill>
            <a:prstDash val="dash"/>
          </a:ln>
        </p:spPr>
        <p:txBody>
          <a:bodyPr anchor="ctr">
            <a:normAutofit/>
          </a:bodyPr>
          <a:lstStyle>
            <a:lvl1pPr marL="0" indent="0" algn="ctr">
              <a:buNone/>
              <a:defRPr sz="900"/>
            </a:lvl1pPr>
          </a:lstStyle>
          <a:p>
            <a:r>
              <a:rPr lang="en-US" dirty="0"/>
              <a:t>photo</a:t>
            </a:r>
          </a:p>
        </p:txBody>
      </p:sp>
      <p:sp>
        <p:nvSpPr>
          <p:cNvPr id="18" name="Picture Placeholder 5">
            <a:extLst>
              <a:ext uri="{FF2B5EF4-FFF2-40B4-BE49-F238E27FC236}">
                <a16:creationId xmlns:a16="http://schemas.microsoft.com/office/drawing/2014/main" id="{D648BC7D-4E42-8C4B-B293-76F767727C9B}"/>
              </a:ext>
            </a:extLst>
          </p:cNvPr>
          <p:cNvSpPr>
            <a:spLocks noGrp="1"/>
          </p:cNvSpPr>
          <p:nvPr>
            <p:ph type="pic" sz="quarter" idx="18" hasCustomPrompt="1"/>
          </p:nvPr>
        </p:nvSpPr>
        <p:spPr>
          <a:xfrm>
            <a:off x="4080868" y="4075487"/>
            <a:ext cx="1032548" cy="1376732"/>
          </a:xfrm>
          <a:prstGeom prst="ellipse">
            <a:avLst/>
          </a:prstGeom>
          <a:ln>
            <a:solidFill>
              <a:schemeClr val="accent6">
                <a:lumMod val="60000"/>
                <a:lumOff val="40000"/>
              </a:schemeClr>
            </a:solidFill>
            <a:prstDash val="dash"/>
          </a:ln>
        </p:spPr>
        <p:txBody>
          <a:bodyPr anchor="ctr">
            <a:normAutofit/>
          </a:bodyPr>
          <a:lstStyle>
            <a:lvl1pPr marL="0" indent="0" algn="ctr">
              <a:buNone/>
              <a:defRPr sz="900"/>
            </a:lvl1pPr>
          </a:lstStyle>
          <a:p>
            <a:r>
              <a:rPr lang="en-US" dirty="0"/>
              <a:t>photo</a:t>
            </a:r>
          </a:p>
        </p:txBody>
      </p:sp>
      <p:sp>
        <p:nvSpPr>
          <p:cNvPr id="19" name="Picture Placeholder 5">
            <a:extLst>
              <a:ext uri="{FF2B5EF4-FFF2-40B4-BE49-F238E27FC236}">
                <a16:creationId xmlns:a16="http://schemas.microsoft.com/office/drawing/2014/main" id="{A0A9F130-3F1D-164D-8966-A15278F6C107}"/>
              </a:ext>
            </a:extLst>
          </p:cNvPr>
          <p:cNvSpPr>
            <a:spLocks noGrp="1"/>
          </p:cNvSpPr>
          <p:nvPr>
            <p:ph type="pic" sz="quarter" idx="19" hasCustomPrompt="1"/>
          </p:nvPr>
        </p:nvSpPr>
        <p:spPr>
          <a:xfrm>
            <a:off x="5637450" y="4075486"/>
            <a:ext cx="1032548" cy="1376732"/>
          </a:xfrm>
          <a:prstGeom prst="ellipse">
            <a:avLst/>
          </a:prstGeom>
          <a:ln>
            <a:solidFill>
              <a:schemeClr val="accent6">
                <a:lumMod val="60000"/>
                <a:lumOff val="40000"/>
              </a:schemeClr>
            </a:solidFill>
            <a:prstDash val="dash"/>
          </a:ln>
        </p:spPr>
        <p:txBody>
          <a:bodyPr anchor="ctr">
            <a:normAutofit/>
          </a:bodyPr>
          <a:lstStyle>
            <a:lvl1pPr marL="0" indent="0" algn="ctr">
              <a:buNone/>
              <a:defRPr sz="900"/>
            </a:lvl1pPr>
          </a:lstStyle>
          <a:p>
            <a:r>
              <a:rPr lang="en-US" dirty="0"/>
              <a:t>photo</a:t>
            </a:r>
          </a:p>
        </p:txBody>
      </p:sp>
      <p:sp>
        <p:nvSpPr>
          <p:cNvPr id="21" name="Text Placeholder 20">
            <a:extLst>
              <a:ext uri="{FF2B5EF4-FFF2-40B4-BE49-F238E27FC236}">
                <a16:creationId xmlns:a16="http://schemas.microsoft.com/office/drawing/2014/main" id="{F5B11387-4C77-0845-9338-E35C2E326323}"/>
              </a:ext>
            </a:extLst>
          </p:cNvPr>
          <p:cNvSpPr>
            <a:spLocks noGrp="1"/>
          </p:cNvSpPr>
          <p:nvPr>
            <p:ph type="body" sz="quarter" idx="20" hasCustomPrompt="1"/>
          </p:nvPr>
        </p:nvSpPr>
        <p:spPr>
          <a:xfrm>
            <a:off x="1523253" y="3429000"/>
            <a:ext cx="1454921" cy="228600"/>
          </a:xfrm>
        </p:spPr>
        <p:txBody>
          <a:bodyPr>
            <a:noAutofit/>
          </a:bodyPr>
          <a:lstStyle>
            <a:lvl1pPr marL="0" indent="0" algn="ctr">
              <a:buNone/>
              <a:defRPr sz="1050">
                <a:solidFill>
                  <a:schemeClr val="accent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Name</a:t>
            </a:r>
          </a:p>
        </p:txBody>
      </p:sp>
      <p:sp>
        <p:nvSpPr>
          <p:cNvPr id="7" name="Text Placeholder 6">
            <a:extLst>
              <a:ext uri="{FF2B5EF4-FFF2-40B4-BE49-F238E27FC236}">
                <a16:creationId xmlns:a16="http://schemas.microsoft.com/office/drawing/2014/main" id="{C9CA7215-843D-46AD-B5C4-90E897DBCE1F}"/>
              </a:ext>
            </a:extLst>
          </p:cNvPr>
          <p:cNvSpPr>
            <a:spLocks noGrp="1"/>
          </p:cNvSpPr>
          <p:nvPr>
            <p:ph type="body" sz="quarter" idx="27" hasCustomPrompt="1"/>
          </p:nvPr>
        </p:nvSpPr>
        <p:spPr>
          <a:xfrm>
            <a:off x="1734118" y="3674720"/>
            <a:ext cx="1033463" cy="193675"/>
          </a:xfrm>
        </p:spPr>
        <p:txBody>
          <a:bodyPr>
            <a:noAutofit/>
          </a:bodyPr>
          <a:lstStyle>
            <a:lvl1pPr marL="0" indent="0" algn="ctr">
              <a:spcBef>
                <a:spcPts val="0"/>
              </a:spcBef>
              <a:spcAft>
                <a:spcPts val="0"/>
              </a:spcAft>
              <a:buNone/>
              <a:defRPr sz="825"/>
            </a:lvl1pPr>
            <a:lvl2pPr marL="342900" indent="0">
              <a:buNone/>
              <a:defRPr sz="825"/>
            </a:lvl2pPr>
            <a:lvl3pPr marL="685800" indent="0">
              <a:buNone/>
              <a:defRPr sz="825"/>
            </a:lvl3pPr>
            <a:lvl4pPr marL="1028700" indent="0">
              <a:buNone/>
              <a:defRPr sz="825"/>
            </a:lvl4pPr>
            <a:lvl5pPr marL="1371600" indent="0">
              <a:buNone/>
              <a:defRPr sz="825"/>
            </a:lvl5pPr>
          </a:lstStyle>
          <a:p>
            <a:pPr lvl="0"/>
            <a:r>
              <a:rPr lang="en-US" dirty="0"/>
              <a:t>Affiliation</a:t>
            </a:r>
          </a:p>
        </p:txBody>
      </p:sp>
      <p:sp>
        <p:nvSpPr>
          <p:cNvPr id="37" name="Text Placeholder 20">
            <a:extLst>
              <a:ext uri="{FF2B5EF4-FFF2-40B4-BE49-F238E27FC236}">
                <a16:creationId xmlns:a16="http://schemas.microsoft.com/office/drawing/2014/main" id="{05FC62DA-1692-4580-91AA-C8E06A2D8CFA}"/>
              </a:ext>
            </a:extLst>
          </p:cNvPr>
          <p:cNvSpPr>
            <a:spLocks noGrp="1"/>
          </p:cNvSpPr>
          <p:nvPr>
            <p:ph type="body" sz="quarter" idx="28" hasCustomPrompt="1"/>
          </p:nvPr>
        </p:nvSpPr>
        <p:spPr>
          <a:xfrm>
            <a:off x="3092474" y="3438258"/>
            <a:ext cx="1454921" cy="228600"/>
          </a:xfrm>
        </p:spPr>
        <p:txBody>
          <a:bodyPr>
            <a:noAutofit/>
          </a:bodyPr>
          <a:lstStyle>
            <a:lvl1pPr marL="0" indent="0" algn="ctr">
              <a:buNone/>
              <a:defRPr sz="1050">
                <a:solidFill>
                  <a:schemeClr val="accent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Name</a:t>
            </a:r>
          </a:p>
        </p:txBody>
      </p:sp>
      <p:sp>
        <p:nvSpPr>
          <p:cNvPr id="38" name="Text Placeholder 6">
            <a:extLst>
              <a:ext uri="{FF2B5EF4-FFF2-40B4-BE49-F238E27FC236}">
                <a16:creationId xmlns:a16="http://schemas.microsoft.com/office/drawing/2014/main" id="{8063B245-9F32-4484-851A-76D37B02947D}"/>
              </a:ext>
            </a:extLst>
          </p:cNvPr>
          <p:cNvSpPr>
            <a:spLocks noGrp="1"/>
          </p:cNvSpPr>
          <p:nvPr>
            <p:ph type="body" sz="quarter" idx="29" hasCustomPrompt="1"/>
          </p:nvPr>
        </p:nvSpPr>
        <p:spPr>
          <a:xfrm>
            <a:off x="3303340" y="3683978"/>
            <a:ext cx="1033463" cy="193675"/>
          </a:xfrm>
        </p:spPr>
        <p:txBody>
          <a:bodyPr>
            <a:noAutofit/>
          </a:bodyPr>
          <a:lstStyle>
            <a:lvl1pPr marL="0" indent="0" algn="ctr">
              <a:spcBef>
                <a:spcPts val="0"/>
              </a:spcBef>
              <a:spcAft>
                <a:spcPts val="0"/>
              </a:spcAft>
              <a:buNone/>
              <a:defRPr sz="825"/>
            </a:lvl1pPr>
            <a:lvl2pPr marL="342900" indent="0">
              <a:buNone/>
              <a:defRPr sz="825"/>
            </a:lvl2pPr>
            <a:lvl3pPr marL="685800" indent="0">
              <a:buNone/>
              <a:defRPr sz="825"/>
            </a:lvl3pPr>
            <a:lvl4pPr marL="1028700" indent="0">
              <a:buNone/>
              <a:defRPr sz="825"/>
            </a:lvl4pPr>
            <a:lvl5pPr marL="1371600" indent="0">
              <a:buNone/>
              <a:defRPr sz="825"/>
            </a:lvl5pPr>
          </a:lstStyle>
          <a:p>
            <a:pPr lvl="0"/>
            <a:r>
              <a:rPr lang="en-US" dirty="0"/>
              <a:t>Affiliation</a:t>
            </a:r>
          </a:p>
        </p:txBody>
      </p:sp>
      <p:sp>
        <p:nvSpPr>
          <p:cNvPr id="39" name="Text Placeholder 20">
            <a:extLst>
              <a:ext uri="{FF2B5EF4-FFF2-40B4-BE49-F238E27FC236}">
                <a16:creationId xmlns:a16="http://schemas.microsoft.com/office/drawing/2014/main" id="{38629866-1C98-47D8-AF3F-05E66AC5CAD0}"/>
              </a:ext>
            </a:extLst>
          </p:cNvPr>
          <p:cNvSpPr>
            <a:spLocks noGrp="1"/>
          </p:cNvSpPr>
          <p:nvPr>
            <p:ph type="body" sz="quarter" idx="30" hasCustomPrompt="1"/>
          </p:nvPr>
        </p:nvSpPr>
        <p:spPr>
          <a:xfrm>
            <a:off x="4661695" y="3438258"/>
            <a:ext cx="1454921" cy="228600"/>
          </a:xfrm>
        </p:spPr>
        <p:txBody>
          <a:bodyPr>
            <a:noAutofit/>
          </a:bodyPr>
          <a:lstStyle>
            <a:lvl1pPr marL="0" indent="0" algn="ctr">
              <a:buNone/>
              <a:defRPr sz="1050">
                <a:solidFill>
                  <a:schemeClr val="accent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Name</a:t>
            </a:r>
          </a:p>
        </p:txBody>
      </p:sp>
      <p:sp>
        <p:nvSpPr>
          <p:cNvPr id="40" name="Text Placeholder 6">
            <a:extLst>
              <a:ext uri="{FF2B5EF4-FFF2-40B4-BE49-F238E27FC236}">
                <a16:creationId xmlns:a16="http://schemas.microsoft.com/office/drawing/2014/main" id="{3EC115D7-9292-47C0-8BD1-FED0D97AC8F6}"/>
              </a:ext>
            </a:extLst>
          </p:cNvPr>
          <p:cNvSpPr>
            <a:spLocks noGrp="1"/>
          </p:cNvSpPr>
          <p:nvPr>
            <p:ph type="body" sz="quarter" idx="31" hasCustomPrompt="1"/>
          </p:nvPr>
        </p:nvSpPr>
        <p:spPr>
          <a:xfrm>
            <a:off x="4872561" y="3683978"/>
            <a:ext cx="1033463" cy="193675"/>
          </a:xfrm>
        </p:spPr>
        <p:txBody>
          <a:bodyPr>
            <a:noAutofit/>
          </a:bodyPr>
          <a:lstStyle>
            <a:lvl1pPr marL="0" indent="0" algn="ctr">
              <a:spcBef>
                <a:spcPts val="0"/>
              </a:spcBef>
              <a:spcAft>
                <a:spcPts val="0"/>
              </a:spcAft>
              <a:buNone/>
              <a:defRPr sz="825"/>
            </a:lvl1pPr>
            <a:lvl2pPr marL="342900" indent="0">
              <a:buNone/>
              <a:defRPr sz="825"/>
            </a:lvl2pPr>
            <a:lvl3pPr marL="685800" indent="0">
              <a:buNone/>
              <a:defRPr sz="825"/>
            </a:lvl3pPr>
            <a:lvl4pPr marL="1028700" indent="0">
              <a:buNone/>
              <a:defRPr sz="825"/>
            </a:lvl4pPr>
            <a:lvl5pPr marL="1371600" indent="0">
              <a:buNone/>
              <a:defRPr sz="825"/>
            </a:lvl5pPr>
          </a:lstStyle>
          <a:p>
            <a:pPr lvl="0"/>
            <a:r>
              <a:rPr lang="en-US" dirty="0"/>
              <a:t>Affiliation</a:t>
            </a:r>
          </a:p>
        </p:txBody>
      </p:sp>
      <p:sp>
        <p:nvSpPr>
          <p:cNvPr id="41" name="Text Placeholder 20">
            <a:extLst>
              <a:ext uri="{FF2B5EF4-FFF2-40B4-BE49-F238E27FC236}">
                <a16:creationId xmlns:a16="http://schemas.microsoft.com/office/drawing/2014/main" id="{CF8A13C7-D2F0-49AD-AE28-EEA1BD1AE249}"/>
              </a:ext>
            </a:extLst>
          </p:cNvPr>
          <p:cNvSpPr>
            <a:spLocks noGrp="1"/>
          </p:cNvSpPr>
          <p:nvPr>
            <p:ph type="body" sz="quarter" idx="32" hasCustomPrompt="1"/>
          </p:nvPr>
        </p:nvSpPr>
        <p:spPr>
          <a:xfrm>
            <a:off x="6230917" y="3438258"/>
            <a:ext cx="1454921" cy="228600"/>
          </a:xfrm>
        </p:spPr>
        <p:txBody>
          <a:bodyPr>
            <a:noAutofit/>
          </a:bodyPr>
          <a:lstStyle>
            <a:lvl1pPr marL="0" indent="0" algn="ctr">
              <a:buNone/>
              <a:defRPr sz="1050">
                <a:solidFill>
                  <a:schemeClr val="accent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Name</a:t>
            </a:r>
          </a:p>
        </p:txBody>
      </p:sp>
      <p:sp>
        <p:nvSpPr>
          <p:cNvPr id="42" name="Text Placeholder 6">
            <a:extLst>
              <a:ext uri="{FF2B5EF4-FFF2-40B4-BE49-F238E27FC236}">
                <a16:creationId xmlns:a16="http://schemas.microsoft.com/office/drawing/2014/main" id="{8A054A32-D2A4-405A-A2D5-18B059E63D3A}"/>
              </a:ext>
            </a:extLst>
          </p:cNvPr>
          <p:cNvSpPr>
            <a:spLocks noGrp="1"/>
          </p:cNvSpPr>
          <p:nvPr>
            <p:ph type="body" sz="quarter" idx="33" hasCustomPrompt="1"/>
          </p:nvPr>
        </p:nvSpPr>
        <p:spPr>
          <a:xfrm>
            <a:off x="6441782" y="3683978"/>
            <a:ext cx="1033463" cy="193675"/>
          </a:xfrm>
        </p:spPr>
        <p:txBody>
          <a:bodyPr>
            <a:noAutofit/>
          </a:bodyPr>
          <a:lstStyle>
            <a:lvl1pPr marL="0" indent="0" algn="ctr">
              <a:spcBef>
                <a:spcPts val="0"/>
              </a:spcBef>
              <a:spcAft>
                <a:spcPts val="0"/>
              </a:spcAft>
              <a:buNone/>
              <a:defRPr sz="825"/>
            </a:lvl1pPr>
            <a:lvl2pPr marL="342900" indent="0">
              <a:buNone/>
              <a:defRPr sz="825"/>
            </a:lvl2pPr>
            <a:lvl3pPr marL="685800" indent="0">
              <a:buNone/>
              <a:defRPr sz="825"/>
            </a:lvl3pPr>
            <a:lvl4pPr marL="1028700" indent="0">
              <a:buNone/>
              <a:defRPr sz="825"/>
            </a:lvl4pPr>
            <a:lvl5pPr marL="1371600" indent="0">
              <a:buNone/>
              <a:defRPr sz="825"/>
            </a:lvl5pPr>
          </a:lstStyle>
          <a:p>
            <a:pPr lvl="0"/>
            <a:r>
              <a:rPr lang="en-US" dirty="0"/>
              <a:t>Affiliation</a:t>
            </a:r>
          </a:p>
        </p:txBody>
      </p:sp>
      <p:sp>
        <p:nvSpPr>
          <p:cNvPr id="45" name="Text Placeholder 20">
            <a:extLst>
              <a:ext uri="{FF2B5EF4-FFF2-40B4-BE49-F238E27FC236}">
                <a16:creationId xmlns:a16="http://schemas.microsoft.com/office/drawing/2014/main" id="{B8001808-8709-4FCA-A80D-D2154D91C8AC}"/>
              </a:ext>
            </a:extLst>
          </p:cNvPr>
          <p:cNvSpPr>
            <a:spLocks noGrp="1"/>
          </p:cNvSpPr>
          <p:nvPr>
            <p:ph type="body" sz="quarter" idx="36" hasCustomPrompt="1"/>
          </p:nvPr>
        </p:nvSpPr>
        <p:spPr>
          <a:xfrm>
            <a:off x="2314247" y="5509160"/>
            <a:ext cx="1454921" cy="228600"/>
          </a:xfrm>
        </p:spPr>
        <p:txBody>
          <a:bodyPr>
            <a:noAutofit/>
          </a:bodyPr>
          <a:lstStyle>
            <a:lvl1pPr marL="0" indent="0" algn="ctr">
              <a:buNone/>
              <a:defRPr sz="1050">
                <a:solidFill>
                  <a:schemeClr val="accent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Name</a:t>
            </a:r>
          </a:p>
        </p:txBody>
      </p:sp>
      <p:sp>
        <p:nvSpPr>
          <p:cNvPr id="46" name="Text Placeholder 6">
            <a:extLst>
              <a:ext uri="{FF2B5EF4-FFF2-40B4-BE49-F238E27FC236}">
                <a16:creationId xmlns:a16="http://schemas.microsoft.com/office/drawing/2014/main" id="{93DF7B78-BBFC-4DBE-AED5-306440EC0A4A}"/>
              </a:ext>
            </a:extLst>
          </p:cNvPr>
          <p:cNvSpPr>
            <a:spLocks noGrp="1"/>
          </p:cNvSpPr>
          <p:nvPr>
            <p:ph type="body" sz="quarter" idx="37" hasCustomPrompt="1"/>
          </p:nvPr>
        </p:nvSpPr>
        <p:spPr>
          <a:xfrm>
            <a:off x="2525113" y="5754880"/>
            <a:ext cx="1033463" cy="193675"/>
          </a:xfrm>
        </p:spPr>
        <p:txBody>
          <a:bodyPr>
            <a:noAutofit/>
          </a:bodyPr>
          <a:lstStyle>
            <a:lvl1pPr marL="0" indent="0" algn="ctr">
              <a:spcBef>
                <a:spcPts val="0"/>
              </a:spcBef>
              <a:spcAft>
                <a:spcPts val="0"/>
              </a:spcAft>
              <a:buNone/>
              <a:defRPr sz="825"/>
            </a:lvl1pPr>
            <a:lvl2pPr marL="342900" indent="0">
              <a:buNone/>
              <a:defRPr sz="825"/>
            </a:lvl2pPr>
            <a:lvl3pPr marL="685800" indent="0">
              <a:buNone/>
              <a:defRPr sz="825"/>
            </a:lvl3pPr>
            <a:lvl4pPr marL="1028700" indent="0">
              <a:buNone/>
              <a:defRPr sz="825"/>
            </a:lvl4pPr>
            <a:lvl5pPr marL="1371600" indent="0">
              <a:buNone/>
              <a:defRPr sz="825"/>
            </a:lvl5pPr>
          </a:lstStyle>
          <a:p>
            <a:pPr lvl="0"/>
            <a:r>
              <a:rPr lang="en-US" dirty="0"/>
              <a:t>Affiliation</a:t>
            </a:r>
          </a:p>
        </p:txBody>
      </p:sp>
      <p:sp>
        <p:nvSpPr>
          <p:cNvPr id="47" name="Text Placeholder 20">
            <a:extLst>
              <a:ext uri="{FF2B5EF4-FFF2-40B4-BE49-F238E27FC236}">
                <a16:creationId xmlns:a16="http://schemas.microsoft.com/office/drawing/2014/main" id="{963EB4FC-582C-4CE9-A21B-5850E13B8D60}"/>
              </a:ext>
            </a:extLst>
          </p:cNvPr>
          <p:cNvSpPr>
            <a:spLocks noGrp="1"/>
          </p:cNvSpPr>
          <p:nvPr>
            <p:ph type="body" sz="quarter" idx="38" hasCustomPrompt="1"/>
          </p:nvPr>
        </p:nvSpPr>
        <p:spPr>
          <a:xfrm>
            <a:off x="3883468" y="5509160"/>
            <a:ext cx="1454921" cy="228600"/>
          </a:xfrm>
        </p:spPr>
        <p:txBody>
          <a:bodyPr>
            <a:noAutofit/>
          </a:bodyPr>
          <a:lstStyle>
            <a:lvl1pPr marL="0" indent="0" algn="ctr">
              <a:buNone/>
              <a:defRPr sz="1050">
                <a:solidFill>
                  <a:schemeClr val="accent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Name</a:t>
            </a:r>
          </a:p>
        </p:txBody>
      </p:sp>
      <p:sp>
        <p:nvSpPr>
          <p:cNvPr id="48" name="Text Placeholder 6">
            <a:extLst>
              <a:ext uri="{FF2B5EF4-FFF2-40B4-BE49-F238E27FC236}">
                <a16:creationId xmlns:a16="http://schemas.microsoft.com/office/drawing/2014/main" id="{14C3E1FE-75D6-4705-A6EE-C950E6EBB6D7}"/>
              </a:ext>
            </a:extLst>
          </p:cNvPr>
          <p:cNvSpPr>
            <a:spLocks noGrp="1"/>
          </p:cNvSpPr>
          <p:nvPr>
            <p:ph type="body" sz="quarter" idx="39" hasCustomPrompt="1"/>
          </p:nvPr>
        </p:nvSpPr>
        <p:spPr>
          <a:xfrm>
            <a:off x="4094334" y="5754880"/>
            <a:ext cx="1033463" cy="193675"/>
          </a:xfrm>
        </p:spPr>
        <p:txBody>
          <a:bodyPr>
            <a:noAutofit/>
          </a:bodyPr>
          <a:lstStyle>
            <a:lvl1pPr marL="0" indent="0" algn="ctr">
              <a:spcBef>
                <a:spcPts val="0"/>
              </a:spcBef>
              <a:spcAft>
                <a:spcPts val="0"/>
              </a:spcAft>
              <a:buNone/>
              <a:defRPr sz="825"/>
            </a:lvl1pPr>
            <a:lvl2pPr marL="342900" indent="0">
              <a:buNone/>
              <a:defRPr sz="825"/>
            </a:lvl2pPr>
            <a:lvl3pPr marL="685800" indent="0">
              <a:buNone/>
              <a:defRPr sz="825"/>
            </a:lvl3pPr>
            <a:lvl4pPr marL="1028700" indent="0">
              <a:buNone/>
              <a:defRPr sz="825"/>
            </a:lvl4pPr>
            <a:lvl5pPr marL="1371600" indent="0">
              <a:buNone/>
              <a:defRPr sz="825"/>
            </a:lvl5pPr>
          </a:lstStyle>
          <a:p>
            <a:pPr lvl="0"/>
            <a:r>
              <a:rPr lang="en-US" dirty="0"/>
              <a:t>Affiliation</a:t>
            </a:r>
          </a:p>
        </p:txBody>
      </p:sp>
      <p:sp>
        <p:nvSpPr>
          <p:cNvPr id="49" name="Text Placeholder 20">
            <a:extLst>
              <a:ext uri="{FF2B5EF4-FFF2-40B4-BE49-F238E27FC236}">
                <a16:creationId xmlns:a16="http://schemas.microsoft.com/office/drawing/2014/main" id="{B85CB861-17D4-4864-889B-9B0DCFD6B301}"/>
              </a:ext>
            </a:extLst>
          </p:cNvPr>
          <p:cNvSpPr>
            <a:spLocks noGrp="1"/>
          </p:cNvSpPr>
          <p:nvPr>
            <p:ph type="body" sz="quarter" idx="40" hasCustomPrompt="1"/>
          </p:nvPr>
        </p:nvSpPr>
        <p:spPr>
          <a:xfrm>
            <a:off x="5452690" y="5509160"/>
            <a:ext cx="1454921" cy="228600"/>
          </a:xfrm>
        </p:spPr>
        <p:txBody>
          <a:bodyPr>
            <a:noAutofit/>
          </a:bodyPr>
          <a:lstStyle>
            <a:lvl1pPr marL="0" indent="0" algn="ctr">
              <a:buNone/>
              <a:defRPr sz="1050">
                <a:solidFill>
                  <a:schemeClr val="accent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Name</a:t>
            </a:r>
          </a:p>
        </p:txBody>
      </p:sp>
      <p:sp>
        <p:nvSpPr>
          <p:cNvPr id="50" name="Text Placeholder 6">
            <a:extLst>
              <a:ext uri="{FF2B5EF4-FFF2-40B4-BE49-F238E27FC236}">
                <a16:creationId xmlns:a16="http://schemas.microsoft.com/office/drawing/2014/main" id="{3294DA18-A568-44FA-9B5C-CE1C283E2F29}"/>
              </a:ext>
            </a:extLst>
          </p:cNvPr>
          <p:cNvSpPr>
            <a:spLocks noGrp="1"/>
          </p:cNvSpPr>
          <p:nvPr>
            <p:ph type="body" sz="quarter" idx="41" hasCustomPrompt="1"/>
          </p:nvPr>
        </p:nvSpPr>
        <p:spPr>
          <a:xfrm>
            <a:off x="5663555" y="5754880"/>
            <a:ext cx="1033463" cy="193675"/>
          </a:xfrm>
        </p:spPr>
        <p:txBody>
          <a:bodyPr>
            <a:noAutofit/>
          </a:bodyPr>
          <a:lstStyle>
            <a:lvl1pPr marL="0" indent="0" algn="ctr">
              <a:spcBef>
                <a:spcPts val="0"/>
              </a:spcBef>
              <a:spcAft>
                <a:spcPts val="0"/>
              </a:spcAft>
              <a:buNone/>
              <a:defRPr sz="825"/>
            </a:lvl1pPr>
            <a:lvl2pPr marL="342900" indent="0">
              <a:buNone/>
              <a:defRPr sz="825"/>
            </a:lvl2pPr>
            <a:lvl3pPr marL="685800" indent="0">
              <a:buNone/>
              <a:defRPr sz="825"/>
            </a:lvl3pPr>
            <a:lvl4pPr marL="1028700" indent="0">
              <a:buNone/>
              <a:defRPr sz="825"/>
            </a:lvl4pPr>
            <a:lvl5pPr marL="1371600" indent="0">
              <a:buNone/>
              <a:defRPr sz="825"/>
            </a:lvl5pPr>
          </a:lstStyle>
          <a:p>
            <a:pPr lvl="0"/>
            <a:r>
              <a:rPr lang="en-US" dirty="0"/>
              <a:t>Affiliation</a:t>
            </a:r>
          </a:p>
        </p:txBody>
      </p:sp>
      <p:pic>
        <p:nvPicPr>
          <p:cNvPr id="27" name="Picture 26">
            <a:extLst>
              <a:ext uri="{FF2B5EF4-FFF2-40B4-BE49-F238E27FC236}">
                <a16:creationId xmlns:a16="http://schemas.microsoft.com/office/drawing/2014/main" id="{CB5ACB5C-EBDE-4FCF-893F-14BA42C9382A}"/>
              </a:ext>
            </a:extLst>
          </p:cNvPr>
          <p:cNvPicPr>
            <a:picLocks noChangeAspect="1"/>
          </p:cNvPicPr>
          <p:nvPr/>
        </p:nvPicPr>
        <p:blipFill>
          <a:blip r:embed="rId2"/>
          <a:srcRect/>
          <a:stretch/>
        </p:blipFill>
        <p:spPr>
          <a:xfrm>
            <a:off x="275034" y="6268644"/>
            <a:ext cx="1307179" cy="405676"/>
          </a:xfrm>
          <a:prstGeom prst="rect">
            <a:avLst/>
          </a:prstGeom>
        </p:spPr>
      </p:pic>
    </p:spTree>
    <p:extLst>
      <p:ext uri="{BB962C8B-B14F-4D97-AF65-F5344CB8AC3E}">
        <p14:creationId xmlns:p14="http://schemas.microsoft.com/office/powerpoint/2010/main" val="32898103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3" name="Picture Placeholder 7"/>
          <p:cNvSpPr>
            <a:spLocks noGrp="1"/>
          </p:cNvSpPr>
          <p:nvPr>
            <p:ph type="pic" sz="quarter" idx="10"/>
          </p:nvPr>
        </p:nvSpPr>
        <p:spPr>
          <a:xfrm>
            <a:off x="0" y="0"/>
            <a:ext cx="9144000" cy="6165304"/>
          </a:xfrm>
          <a:prstGeom prst="rect">
            <a:avLst/>
          </a:prstGeom>
        </p:spPr>
        <p:txBody>
          <a:bodyPr rtlCol="0">
            <a:normAutofit/>
          </a:bodyPr>
          <a:lstStyle/>
          <a:p>
            <a:pPr lvl="0"/>
            <a:r>
              <a:rPr lang="en-US" noProof="0"/>
              <a:t>Click icon to add picture</a:t>
            </a:r>
            <a:endParaRPr lang="bg-BG" noProof="0" dirty="0"/>
          </a:p>
        </p:txBody>
      </p:sp>
      <p:sp>
        <p:nvSpPr>
          <p:cNvPr id="2" name="Title 1"/>
          <p:cNvSpPr>
            <a:spLocks noGrp="1"/>
          </p:cNvSpPr>
          <p:nvPr>
            <p:ph type="title"/>
          </p:nvPr>
        </p:nvSpPr>
        <p:spPr>
          <a:xfrm>
            <a:off x="0" y="4803229"/>
            <a:ext cx="9144000" cy="1362075"/>
          </a:xfrm>
          <a:prstGeom prst="rect">
            <a:avLst/>
          </a:prstGeom>
          <a:solidFill>
            <a:srgbClr val="202020">
              <a:alpha val="80000"/>
            </a:srgbClr>
          </a:solidFill>
        </p:spPr>
        <p:txBody>
          <a:bodyPr anchor="t"/>
          <a:lstStyle>
            <a:lvl1pPr marL="914400" algn="l">
              <a:defRPr sz="3600" b="0" cap="all" spc="50" baseline="0">
                <a:solidFill>
                  <a:srgbClr val="8EC8DA"/>
                </a:solidFill>
              </a:defRPr>
            </a:lvl1pPr>
          </a:lstStyle>
          <a:p>
            <a:r>
              <a:rPr lang="en-US"/>
              <a:t>Click to edit Master title style</a:t>
            </a:r>
            <a:endParaRPr lang="en-US" dirty="0"/>
          </a:p>
        </p:txBody>
      </p:sp>
      <p:sp>
        <p:nvSpPr>
          <p:cNvPr id="3" name="Text Placeholder 2"/>
          <p:cNvSpPr>
            <a:spLocks noGrp="1"/>
          </p:cNvSpPr>
          <p:nvPr>
            <p:ph type="body" idx="1"/>
          </p:nvPr>
        </p:nvSpPr>
        <p:spPr>
          <a:xfrm>
            <a:off x="0" y="4041353"/>
            <a:ext cx="9144000" cy="761876"/>
          </a:xfrm>
          <a:prstGeom prst="rect">
            <a:avLst/>
          </a:prstGeom>
          <a:solidFill>
            <a:srgbClr val="202020">
              <a:alpha val="80000"/>
            </a:srgbClr>
          </a:solidFill>
        </p:spPr>
        <p:txBody>
          <a:bodyPr anchor="b"/>
          <a:lstStyle>
            <a:lvl1pPr marL="914400" indent="0">
              <a:buNone/>
              <a:defRPr sz="2000">
                <a:solidFill>
                  <a:srgbClr val="F2F0E6"/>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Date Placeholder 4"/>
          <p:cNvSpPr>
            <a:spLocks noGrp="1"/>
          </p:cNvSpPr>
          <p:nvPr>
            <p:ph type="dt" sz="half" idx="11"/>
          </p:nvPr>
        </p:nvSpPr>
        <p:spPr>
          <a:xfrm>
            <a:off x="1258888" y="6365875"/>
            <a:ext cx="2222500" cy="365125"/>
          </a:xfrm>
        </p:spPr>
        <p:txBody>
          <a:bodyPr/>
          <a:lstStyle>
            <a:lvl1pPr>
              <a:defRPr sz="1400">
                <a:solidFill>
                  <a:srgbClr val="F2F0E6"/>
                </a:solidFill>
              </a:defRPr>
            </a:lvl1pPr>
          </a:lstStyle>
          <a:p>
            <a:pPr>
              <a:defRPr/>
            </a:pPr>
            <a:fld id="{07AF495B-3AB7-4B98-90F7-B36CF7CDA3CA}" type="datetime1">
              <a:rPr lang="en-US"/>
              <a:pPr>
                <a:defRPr/>
              </a:pPr>
              <a:t>6/21/2022</a:t>
            </a:fld>
            <a:endParaRPr lang="en-US" dirty="0"/>
          </a:p>
        </p:txBody>
      </p:sp>
      <p:sp>
        <p:nvSpPr>
          <p:cNvPr id="6" name="Slide Number Placeholder 6"/>
          <p:cNvSpPr>
            <a:spLocks noGrp="1"/>
          </p:cNvSpPr>
          <p:nvPr>
            <p:ph type="sldNum" sz="quarter" idx="12"/>
          </p:nvPr>
        </p:nvSpPr>
        <p:spPr>
          <a:xfrm>
            <a:off x="4164013" y="6365875"/>
            <a:ext cx="806450" cy="365125"/>
          </a:xfrm>
        </p:spPr>
        <p:txBody>
          <a:bodyPr/>
          <a:lstStyle>
            <a:lvl1pPr algn="ctr">
              <a:defRPr sz="1400">
                <a:solidFill>
                  <a:srgbClr val="F2F0E6"/>
                </a:solidFill>
              </a:defRPr>
            </a:lvl1pPr>
          </a:lstStyle>
          <a:p>
            <a:pPr>
              <a:defRPr/>
            </a:pPr>
            <a:fld id="{2BE5AF1E-110A-461C-87D5-516847A956CF}" type="slidenum">
              <a:rPr lang="en-US"/>
              <a:pPr>
                <a:defRPr/>
              </a:pPr>
              <a:t>‹#›</a:t>
            </a:fld>
            <a:endParaRPr lang="en-US" dirty="0"/>
          </a:p>
        </p:txBody>
      </p:sp>
    </p:spTree>
    <p:extLst>
      <p:ext uri="{BB962C8B-B14F-4D97-AF65-F5344CB8AC3E}">
        <p14:creationId xmlns:p14="http://schemas.microsoft.com/office/powerpoint/2010/main" val="36559725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Sponsor logos">
    <p:spTree>
      <p:nvGrpSpPr>
        <p:cNvPr id="1" name=""/>
        <p:cNvGrpSpPr/>
        <p:nvPr/>
      </p:nvGrpSpPr>
      <p:grpSpPr>
        <a:xfrm>
          <a:off x="0" y="0"/>
          <a:ext cx="0" cy="0"/>
          <a:chOff x="0" y="0"/>
          <a:chExt cx="0" cy="0"/>
        </a:xfrm>
      </p:grpSpPr>
      <p:sp>
        <p:nvSpPr>
          <p:cNvPr id="18" name="background">
            <a:extLst>
              <a:ext uri="{FF2B5EF4-FFF2-40B4-BE49-F238E27FC236}">
                <a16:creationId xmlns:a16="http://schemas.microsoft.com/office/drawing/2014/main" id="{B2E66138-8D94-47D7-8396-FA531D3BA2FA}"/>
              </a:ext>
            </a:extLst>
          </p:cNvPr>
          <p:cNvSpPr/>
          <p:nvPr/>
        </p:nvSpPr>
        <p:spPr>
          <a:xfrm>
            <a:off x="0" y="0"/>
            <a:ext cx="9144000" cy="1615858"/>
          </a:xfrm>
          <a:prstGeom prst="rect">
            <a:avLst/>
          </a:prstGeom>
          <a:gradFill>
            <a:gsLst>
              <a:gs pos="0">
                <a:srgbClr val="13608B"/>
              </a:gs>
              <a:gs pos="100000">
                <a:srgbClr val="0FC1CB"/>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bg1"/>
              </a:solidFill>
            </a:endParaRPr>
          </a:p>
        </p:txBody>
      </p:sp>
      <p:sp>
        <p:nvSpPr>
          <p:cNvPr id="2" name="Title 1">
            <a:extLst>
              <a:ext uri="{FF2B5EF4-FFF2-40B4-BE49-F238E27FC236}">
                <a16:creationId xmlns:a16="http://schemas.microsoft.com/office/drawing/2014/main" id="{264408EE-B0EB-DC4F-B442-8AF30CE5FAF4}"/>
              </a:ext>
            </a:extLst>
          </p:cNvPr>
          <p:cNvSpPr>
            <a:spLocks noGrp="1"/>
          </p:cNvSpPr>
          <p:nvPr>
            <p:ph type="title" hasCustomPrompt="1"/>
          </p:nvPr>
        </p:nvSpPr>
        <p:spPr>
          <a:xfrm>
            <a:off x="628650" y="136525"/>
            <a:ext cx="7886700" cy="1380180"/>
          </a:xfrm>
        </p:spPr>
        <p:txBody>
          <a:bodyPr/>
          <a:lstStyle>
            <a:lvl1pPr>
              <a:defRPr>
                <a:solidFill>
                  <a:schemeClr val="bg1"/>
                </a:solidFill>
              </a:defRPr>
            </a:lvl1pPr>
          </a:lstStyle>
          <a:p>
            <a:r>
              <a:rPr lang="en-US" dirty="0"/>
              <a:t>Click to edit Title</a:t>
            </a:r>
          </a:p>
        </p:txBody>
      </p:sp>
      <p:sp>
        <p:nvSpPr>
          <p:cNvPr id="5" name="Slide Number Placeholder 4">
            <a:extLst>
              <a:ext uri="{FF2B5EF4-FFF2-40B4-BE49-F238E27FC236}">
                <a16:creationId xmlns:a16="http://schemas.microsoft.com/office/drawing/2014/main" id="{0B6CFA66-F529-814E-B87C-BFC6BF0396BA}"/>
              </a:ext>
            </a:extLst>
          </p:cNvPr>
          <p:cNvSpPr>
            <a:spLocks noGrp="1"/>
          </p:cNvSpPr>
          <p:nvPr>
            <p:ph type="sldNum" sz="quarter" idx="12"/>
          </p:nvPr>
        </p:nvSpPr>
        <p:spPr/>
        <p:txBody>
          <a:bodyPr/>
          <a:lstStyle/>
          <a:p>
            <a:fld id="{5844BA1B-2AD7-1042-9A56-DF9179839488}" type="slidenum">
              <a:rPr lang="en-US" smtClean="0"/>
              <a:t>‹#›</a:t>
            </a:fld>
            <a:endParaRPr lang="en-US"/>
          </a:p>
        </p:txBody>
      </p:sp>
      <p:sp>
        <p:nvSpPr>
          <p:cNvPr id="6" name="Picture Placeholder 5">
            <a:extLst>
              <a:ext uri="{FF2B5EF4-FFF2-40B4-BE49-F238E27FC236}">
                <a16:creationId xmlns:a16="http://schemas.microsoft.com/office/drawing/2014/main" id="{6151E92D-23FB-544B-8C59-FAC13210688A}"/>
              </a:ext>
            </a:extLst>
          </p:cNvPr>
          <p:cNvSpPr>
            <a:spLocks noGrp="1"/>
          </p:cNvSpPr>
          <p:nvPr>
            <p:ph type="pic" sz="quarter" idx="13" hasCustomPrompt="1"/>
          </p:nvPr>
        </p:nvSpPr>
        <p:spPr>
          <a:xfrm>
            <a:off x="628651" y="2251314"/>
            <a:ext cx="1723656" cy="1397915"/>
          </a:xfrm>
          <a:prstGeom prst="rect">
            <a:avLst/>
          </a:prstGeom>
          <a:ln>
            <a:solidFill>
              <a:schemeClr val="accent6">
                <a:lumMod val="60000"/>
                <a:lumOff val="40000"/>
              </a:schemeClr>
            </a:solidFill>
            <a:prstDash val="dash"/>
          </a:ln>
        </p:spPr>
        <p:txBody>
          <a:bodyPr vert="horz" lIns="91440" tIns="45720" rIns="91440" bIns="45720" rtlCol="0" anchor="ctr">
            <a:normAutofit/>
          </a:bodyPr>
          <a:lstStyle>
            <a:lvl1pPr>
              <a:defRPr lang="en-US" sz="900" dirty="0"/>
            </a:lvl1pPr>
          </a:lstStyle>
          <a:p>
            <a:pPr marL="0" lvl="0" indent="0" algn="ctr">
              <a:buNone/>
            </a:pPr>
            <a:r>
              <a:rPr lang="en-US" dirty="0"/>
              <a:t>Logo</a:t>
            </a:r>
          </a:p>
        </p:txBody>
      </p:sp>
      <p:sp>
        <p:nvSpPr>
          <p:cNvPr id="14" name="Picture Placeholder 5">
            <a:extLst>
              <a:ext uri="{FF2B5EF4-FFF2-40B4-BE49-F238E27FC236}">
                <a16:creationId xmlns:a16="http://schemas.microsoft.com/office/drawing/2014/main" id="{C9F49FA9-FE4F-2144-B72D-44676438EDDF}"/>
              </a:ext>
            </a:extLst>
          </p:cNvPr>
          <p:cNvSpPr>
            <a:spLocks noGrp="1"/>
          </p:cNvSpPr>
          <p:nvPr>
            <p:ph type="pic" sz="quarter" idx="14" hasCustomPrompt="1"/>
          </p:nvPr>
        </p:nvSpPr>
        <p:spPr>
          <a:xfrm>
            <a:off x="2603890" y="2234051"/>
            <a:ext cx="1723656" cy="1397915"/>
          </a:xfrm>
          <a:prstGeom prst="rect">
            <a:avLst/>
          </a:prstGeom>
          <a:ln>
            <a:solidFill>
              <a:schemeClr val="accent6">
                <a:lumMod val="60000"/>
                <a:lumOff val="40000"/>
              </a:schemeClr>
            </a:solidFill>
            <a:prstDash val="dash"/>
          </a:ln>
        </p:spPr>
        <p:txBody>
          <a:bodyPr vert="horz" lIns="91440" tIns="45720" rIns="91440" bIns="45720" rtlCol="0" anchor="ctr">
            <a:normAutofit/>
          </a:bodyPr>
          <a:lstStyle>
            <a:lvl1pPr>
              <a:defRPr lang="en-US" sz="900" dirty="0"/>
            </a:lvl1pPr>
          </a:lstStyle>
          <a:p>
            <a:pPr marL="0" lvl="0" indent="0" algn="ctr">
              <a:buNone/>
            </a:pPr>
            <a:r>
              <a:rPr lang="en-US" dirty="0"/>
              <a:t>Logo</a:t>
            </a:r>
          </a:p>
        </p:txBody>
      </p:sp>
      <p:sp>
        <p:nvSpPr>
          <p:cNvPr id="15" name="Picture Placeholder 5">
            <a:extLst>
              <a:ext uri="{FF2B5EF4-FFF2-40B4-BE49-F238E27FC236}">
                <a16:creationId xmlns:a16="http://schemas.microsoft.com/office/drawing/2014/main" id="{13D2F6AF-3F77-BF4F-92A0-A9F5395DFDD9}"/>
              </a:ext>
            </a:extLst>
          </p:cNvPr>
          <p:cNvSpPr>
            <a:spLocks noGrp="1"/>
          </p:cNvSpPr>
          <p:nvPr>
            <p:ph type="pic" sz="quarter" idx="15" hasCustomPrompt="1"/>
          </p:nvPr>
        </p:nvSpPr>
        <p:spPr>
          <a:xfrm>
            <a:off x="4579129" y="2234050"/>
            <a:ext cx="1723656" cy="1397915"/>
          </a:xfrm>
          <a:prstGeom prst="rect">
            <a:avLst/>
          </a:prstGeom>
          <a:ln>
            <a:solidFill>
              <a:schemeClr val="accent6">
                <a:lumMod val="60000"/>
                <a:lumOff val="40000"/>
              </a:schemeClr>
            </a:solidFill>
            <a:prstDash val="dash"/>
          </a:ln>
        </p:spPr>
        <p:txBody>
          <a:bodyPr vert="horz" lIns="91440" tIns="45720" rIns="91440" bIns="45720" rtlCol="0" anchor="ctr">
            <a:normAutofit/>
          </a:bodyPr>
          <a:lstStyle>
            <a:lvl1pPr>
              <a:defRPr lang="en-US" sz="900" dirty="0"/>
            </a:lvl1pPr>
          </a:lstStyle>
          <a:p>
            <a:pPr marL="0" lvl="0" indent="0" algn="ctr">
              <a:buNone/>
            </a:pPr>
            <a:r>
              <a:rPr lang="en-US" dirty="0"/>
              <a:t>Logo</a:t>
            </a:r>
          </a:p>
        </p:txBody>
      </p:sp>
      <p:sp>
        <p:nvSpPr>
          <p:cNvPr id="16" name="Picture Placeholder 5">
            <a:extLst>
              <a:ext uri="{FF2B5EF4-FFF2-40B4-BE49-F238E27FC236}">
                <a16:creationId xmlns:a16="http://schemas.microsoft.com/office/drawing/2014/main" id="{1EF28D0B-D514-D746-A345-5C89289B6438}"/>
              </a:ext>
            </a:extLst>
          </p:cNvPr>
          <p:cNvSpPr>
            <a:spLocks noGrp="1"/>
          </p:cNvSpPr>
          <p:nvPr>
            <p:ph type="pic" sz="quarter" idx="16" hasCustomPrompt="1"/>
          </p:nvPr>
        </p:nvSpPr>
        <p:spPr>
          <a:xfrm>
            <a:off x="6554369" y="2234049"/>
            <a:ext cx="1723656" cy="1397915"/>
          </a:xfrm>
          <a:prstGeom prst="rect">
            <a:avLst/>
          </a:prstGeom>
          <a:ln>
            <a:solidFill>
              <a:schemeClr val="accent6">
                <a:lumMod val="60000"/>
                <a:lumOff val="40000"/>
              </a:schemeClr>
            </a:solidFill>
            <a:prstDash val="dash"/>
          </a:ln>
        </p:spPr>
        <p:txBody>
          <a:bodyPr vert="horz" lIns="91440" tIns="45720" rIns="91440" bIns="45720" rtlCol="0" anchor="ctr">
            <a:normAutofit/>
          </a:bodyPr>
          <a:lstStyle>
            <a:lvl1pPr>
              <a:defRPr lang="en-US" sz="900" dirty="0"/>
            </a:lvl1pPr>
          </a:lstStyle>
          <a:p>
            <a:pPr marL="0" lvl="0" indent="0" algn="ctr">
              <a:buNone/>
            </a:pPr>
            <a:r>
              <a:rPr lang="en-US" dirty="0"/>
              <a:t>Logo</a:t>
            </a:r>
          </a:p>
        </p:txBody>
      </p:sp>
      <p:sp>
        <p:nvSpPr>
          <p:cNvPr id="12" name="Picture Placeholder 5">
            <a:extLst>
              <a:ext uri="{FF2B5EF4-FFF2-40B4-BE49-F238E27FC236}">
                <a16:creationId xmlns:a16="http://schemas.microsoft.com/office/drawing/2014/main" id="{4B5627C5-D858-0545-9CED-8B151E8E04DE}"/>
              </a:ext>
            </a:extLst>
          </p:cNvPr>
          <p:cNvSpPr>
            <a:spLocks noGrp="1"/>
          </p:cNvSpPr>
          <p:nvPr>
            <p:ph type="pic" sz="quarter" idx="17" hasCustomPrompt="1"/>
          </p:nvPr>
        </p:nvSpPr>
        <p:spPr>
          <a:xfrm>
            <a:off x="628651" y="3943381"/>
            <a:ext cx="1723656" cy="1397915"/>
          </a:xfrm>
          <a:prstGeom prst="rect">
            <a:avLst/>
          </a:prstGeom>
          <a:ln>
            <a:solidFill>
              <a:schemeClr val="accent6">
                <a:lumMod val="60000"/>
                <a:lumOff val="40000"/>
              </a:schemeClr>
            </a:solidFill>
            <a:prstDash val="dash"/>
          </a:ln>
        </p:spPr>
        <p:txBody>
          <a:bodyPr vert="horz" lIns="91440" tIns="45720" rIns="91440" bIns="45720" rtlCol="0" anchor="ctr">
            <a:normAutofit/>
          </a:bodyPr>
          <a:lstStyle>
            <a:lvl1pPr>
              <a:defRPr lang="en-US" sz="900" dirty="0"/>
            </a:lvl1pPr>
          </a:lstStyle>
          <a:p>
            <a:pPr marL="0" lvl="0" indent="0" algn="ctr">
              <a:buNone/>
            </a:pPr>
            <a:r>
              <a:rPr lang="en-US" dirty="0"/>
              <a:t>Logo</a:t>
            </a:r>
          </a:p>
        </p:txBody>
      </p:sp>
      <p:sp>
        <p:nvSpPr>
          <p:cNvPr id="13" name="Picture Placeholder 5">
            <a:extLst>
              <a:ext uri="{FF2B5EF4-FFF2-40B4-BE49-F238E27FC236}">
                <a16:creationId xmlns:a16="http://schemas.microsoft.com/office/drawing/2014/main" id="{9FE75601-C215-7F4E-A81D-CACB273968A7}"/>
              </a:ext>
            </a:extLst>
          </p:cNvPr>
          <p:cNvSpPr>
            <a:spLocks noGrp="1"/>
          </p:cNvSpPr>
          <p:nvPr>
            <p:ph type="pic" sz="quarter" idx="18" hasCustomPrompt="1"/>
          </p:nvPr>
        </p:nvSpPr>
        <p:spPr>
          <a:xfrm>
            <a:off x="2603890" y="3926118"/>
            <a:ext cx="1723656" cy="1397915"/>
          </a:xfrm>
          <a:prstGeom prst="rect">
            <a:avLst/>
          </a:prstGeom>
          <a:ln>
            <a:solidFill>
              <a:schemeClr val="accent6">
                <a:lumMod val="60000"/>
                <a:lumOff val="40000"/>
              </a:schemeClr>
            </a:solidFill>
            <a:prstDash val="dash"/>
          </a:ln>
        </p:spPr>
        <p:txBody>
          <a:bodyPr vert="horz" lIns="91440" tIns="45720" rIns="91440" bIns="45720" rtlCol="0" anchor="ctr">
            <a:normAutofit/>
          </a:bodyPr>
          <a:lstStyle>
            <a:lvl1pPr>
              <a:defRPr lang="en-US" sz="900" dirty="0"/>
            </a:lvl1pPr>
          </a:lstStyle>
          <a:p>
            <a:pPr marL="0" lvl="0" indent="0" algn="ctr">
              <a:buNone/>
            </a:pPr>
            <a:r>
              <a:rPr lang="en-US" dirty="0"/>
              <a:t>Logo</a:t>
            </a:r>
          </a:p>
        </p:txBody>
      </p:sp>
      <p:sp>
        <p:nvSpPr>
          <p:cNvPr id="20" name="Picture Placeholder 5">
            <a:extLst>
              <a:ext uri="{FF2B5EF4-FFF2-40B4-BE49-F238E27FC236}">
                <a16:creationId xmlns:a16="http://schemas.microsoft.com/office/drawing/2014/main" id="{F3D4B5E7-065F-A241-A2C9-8D61F4FDCA95}"/>
              </a:ext>
            </a:extLst>
          </p:cNvPr>
          <p:cNvSpPr>
            <a:spLocks noGrp="1"/>
          </p:cNvSpPr>
          <p:nvPr>
            <p:ph type="pic" sz="quarter" idx="19" hasCustomPrompt="1"/>
          </p:nvPr>
        </p:nvSpPr>
        <p:spPr>
          <a:xfrm>
            <a:off x="4579129" y="3926117"/>
            <a:ext cx="1723656" cy="1397915"/>
          </a:xfrm>
          <a:prstGeom prst="rect">
            <a:avLst/>
          </a:prstGeom>
          <a:ln>
            <a:solidFill>
              <a:schemeClr val="accent6">
                <a:lumMod val="60000"/>
                <a:lumOff val="40000"/>
              </a:schemeClr>
            </a:solidFill>
            <a:prstDash val="dash"/>
          </a:ln>
        </p:spPr>
        <p:txBody>
          <a:bodyPr vert="horz" lIns="91440" tIns="45720" rIns="91440" bIns="45720" rtlCol="0" anchor="ctr">
            <a:normAutofit/>
          </a:bodyPr>
          <a:lstStyle>
            <a:lvl1pPr>
              <a:defRPr lang="en-US" sz="900" dirty="0"/>
            </a:lvl1pPr>
          </a:lstStyle>
          <a:p>
            <a:pPr marL="0" lvl="0" indent="0" algn="ctr">
              <a:buNone/>
            </a:pPr>
            <a:r>
              <a:rPr lang="en-US" dirty="0"/>
              <a:t>Logo</a:t>
            </a:r>
          </a:p>
        </p:txBody>
      </p:sp>
      <p:sp>
        <p:nvSpPr>
          <p:cNvPr id="21" name="Picture Placeholder 5">
            <a:extLst>
              <a:ext uri="{FF2B5EF4-FFF2-40B4-BE49-F238E27FC236}">
                <a16:creationId xmlns:a16="http://schemas.microsoft.com/office/drawing/2014/main" id="{B6244E73-5AB3-3641-BF88-D9F9CB82617D}"/>
              </a:ext>
            </a:extLst>
          </p:cNvPr>
          <p:cNvSpPr>
            <a:spLocks noGrp="1"/>
          </p:cNvSpPr>
          <p:nvPr>
            <p:ph type="pic" sz="quarter" idx="20" hasCustomPrompt="1"/>
          </p:nvPr>
        </p:nvSpPr>
        <p:spPr>
          <a:xfrm>
            <a:off x="6554369" y="3926116"/>
            <a:ext cx="1723656" cy="1397915"/>
          </a:xfrm>
          <a:prstGeom prst="rect">
            <a:avLst/>
          </a:prstGeom>
          <a:ln>
            <a:solidFill>
              <a:schemeClr val="accent6">
                <a:lumMod val="60000"/>
                <a:lumOff val="40000"/>
              </a:schemeClr>
            </a:solidFill>
            <a:prstDash val="dash"/>
          </a:ln>
        </p:spPr>
        <p:txBody>
          <a:bodyPr vert="horz" lIns="91440" tIns="45720" rIns="91440" bIns="45720" rtlCol="0" anchor="ctr">
            <a:normAutofit/>
          </a:bodyPr>
          <a:lstStyle>
            <a:lvl1pPr>
              <a:defRPr lang="en-US" sz="900" dirty="0"/>
            </a:lvl1pPr>
          </a:lstStyle>
          <a:p>
            <a:pPr marL="0" lvl="0" indent="0" algn="ctr">
              <a:buNone/>
            </a:pPr>
            <a:r>
              <a:rPr lang="en-US" dirty="0"/>
              <a:t>Logo</a:t>
            </a:r>
          </a:p>
        </p:txBody>
      </p:sp>
      <p:pic>
        <p:nvPicPr>
          <p:cNvPr id="17" name="Picture 16">
            <a:extLst>
              <a:ext uri="{FF2B5EF4-FFF2-40B4-BE49-F238E27FC236}">
                <a16:creationId xmlns:a16="http://schemas.microsoft.com/office/drawing/2014/main" id="{3AF0E6D7-14EB-4892-8677-86C67CA2C09E}"/>
              </a:ext>
            </a:extLst>
          </p:cNvPr>
          <p:cNvPicPr>
            <a:picLocks noChangeAspect="1"/>
          </p:cNvPicPr>
          <p:nvPr/>
        </p:nvPicPr>
        <p:blipFill>
          <a:blip r:embed="rId2"/>
          <a:srcRect/>
          <a:stretch/>
        </p:blipFill>
        <p:spPr>
          <a:xfrm>
            <a:off x="275034" y="6268644"/>
            <a:ext cx="1307179" cy="405676"/>
          </a:xfrm>
          <a:prstGeom prst="rect">
            <a:avLst/>
          </a:prstGeom>
        </p:spPr>
      </p:pic>
    </p:spTree>
    <p:extLst>
      <p:ext uri="{BB962C8B-B14F-4D97-AF65-F5344CB8AC3E}">
        <p14:creationId xmlns:p14="http://schemas.microsoft.com/office/powerpoint/2010/main" val="66569936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88226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End - Thank You">
    <p:spTree>
      <p:nvGrpSpPr>
        <p:cNvPr id="1" name=""/>
        <p:cNvGrpSpPr/>
        <p:nvPr/>
      </p:nvGrpSpPr>
      <p:grpSpPr>
        <a:xfrm>
          <a:off x="0" y="0"/>
          <a:ext cx="0" cy="0"/>
          <a:chOff x="0" y="0"/>
          <a:chExt cx="0" cy="0"/>
        </a:xfrm>
      </p:grpSpPr>
      <p:sp>
        <p:nvSpPr>
          <p:cNvPr id="4" name="background">
            <a:extLst>
              <a:ext uri="{FF2B5EF4-FFF2-40B4-BE49-F238E27FC236}">
                <a16:creationId xmlns:a16="http://schemas.microsoft.com/office/drawing/2014/main" id="{DEF15C17-7A1C-C340-9903-95BDA4305BE7}"/>
              </a:ext>
            </a:extLst>
          </p:cNvPr>
          <p:cNvSpPr/>
          <p:nvPr/>
        </p:nvSpPr>
        <p:spPr>
          <a:xfrm>
            <a:off x="0" y="0"/>
            <a:ext cx="9144000" cy="6858000"/>
          </a:xfrm>
          <a:prstGeom prst="rect">
            <a:avLst/>
          </a:prstGeom>
          <a:gradFill>
            <a:gsLst>
              <a:gs pos="0">
                <a:srgbClr val="13608B"/>
              </a:gs>
              <a:gs pos="100000">
                <a:srgbClr val="0FC1CB"/>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bg1"/>
              </a:solidFill>
            </a:endParaRPr>
          </a:p>
        </p:txBody>
      </p:sp>
      <p:pic>
        <p:nvPicPr>
          <p:cNvPr id="52" name="HVTN logo-black" descr="Logo&#10;&#10;Description automatically generated" hidden="1">
            <a:extLst>
              <a:ext uri="{FF2B5EF4-FFF2-40B4-BE49-F238E27FC236}">
                <a16:creationId xmlns:a16="http://schemas.microsoft.com/office/drawing/2014/main" id="{A263F057-C9B1-824F-B4F5-7EA9579DA25A}"/>
              </a:ext>
            </a:extLst>
          </p:cNvPr>
          <p:cNvPicPr>
            <a:picLocks noChangeAspect="1"/>
          </p:cNvPicPr>
          <p:nvPr/>
        </p:nvPicPr>
        <p:blipFill>
          <a:blip r:embed="rId2"/>
          <a:stretch>
            <a:fillRect/>
          </a:stretch>
        </p:blipFill>
        <p:spPr>
          <a:xfrm>
            <a:off x="7642782" y="5468380"/>
            <a:ext cx="1032994" cy="845916"/>
          </a:xfrm>
          <a:prstGeom prst="rect">
            <a:avLst/>
          </a:prstGeom>
        </p:spPr>
      </p:pic>
      <p:sp>
        <p:nvSpPr>
          <p:cNvPr id="41" name="title">
            <a:extLst>
              <a:ext uri="{FF2B5EF4-FFF2-40B4-BE49-F238E27FC236}">
                <a16:creationId xmlns:a16="http://schemas.microsoft.com/office/drawing/2014/main" id="{0D35A986-0105-884F-94B1-F4483584A4AB}"/>
              </a:ext>
            </a:extLst>
          </p:cNvPr>
          <p:cNvSpPr>
            <a:spLocks noGrp="1"/>
          </p:cNvSpPr>
          <p:nvPr>
            <p:ph type="title" hasCustomPrompt="1"/>
          </p:nvPr>
        </p:nvSpPr>
        <p:spPr>
          <a:xfrm>
            <a:off x="436651" y="2076629"/>
            <a:ext cx="8239124" cy="2459573"/>
          </a:xfrm>
        </p:spPr>
        <p:txBody>
          <a:bodyPr anchor="ctr">
            <a:normAutofit/>
          </a:bodyPr>
          <a:lstStyle>
            <a:lvl1pPr algn="ctr">
              <a:defRPr sz="6000">
                <a:solidFill>
                  <a:schemeClr val="bg1"/>
                </a:solidFill>
              </a:defRPr>
            </a:lvl1pPr>
          </a:lstStyle>
          <a:p>
            <a:r>
              <a:rPr lang="en-US" dirty="0"/>
              <a:t>THANK YOU</a:t>
            </a:r>
          </a:p>
        </p:txBody>
      </p:sp>
      <p:pic>
        <p:nvPicPr>
          <p:cNvPr id="7" name="Picture 6">
            <a:extLst>
              <a:ext uri="{FF2B5EF4-FFF2-40B4-BE49-F238E27FC236}">
                <a16:creationId xmlns:a16="http://schemas.microsoft.com/office/drawing/2014/main" id="{6587B047-2314-400F-9EBB-D71E5F7B4F6D}"/>
              </a:ext>
            </a:extLst>
          </p:cNvPr>
          <p:cNvPicPr>
            <a:picLocks noChangeAspect="1"/>
          </p:cNvPicPr>
          <p:nvPr/>
        </p:nvPicPr>
        <p:blipFill>
          <a:blip r:embed="rId3"/>
          <a:srcRect/>
          <a:stretch/>
        </p:blipFill>
        <p:spPr>
          <a:xfrm>
            <a:off x="6715824" y="5792714"/>
            <a:ext cx="2157320" cy="743077"/>
          </a:xfrm>
          <a:prstGeom prst="rect">
            <a:avLst/>
          </a:prstGeom>
        </p:spPr>
      </p:pic>
    </p:spTree>
    <p:extLst>
      <p:ext uri="{BB962C8B-B14F-4D97-AF65-F5344CB8AC3E}">
        <p14:creationId xmlns:p14="http://schemas.microsoft.com/office/powerpoint/2010/main" val="10368092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0825" y="277813"/>
            <a:ext cx="1522413"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1905000"/>
            <a:ext cx="7772400" cy="1470025"/>
          </a:xfrm>
          <a:prstGeom prst="rect">
            <a:avLst/>
          </a:prstGeom>
        </p:spPr>
        <p:txBody>
          <a:bodyPr rtlCol="0">
            <a:normAutofit/>
          </a:bodyPr>
          <a:lstStyle>
            <a:lvl1pPr>
              <a:defRPr lang="en-US" sz="4000" spc="150" baseline="0" dirty="0">
                <a:solidFill>
                  <a:schemeClr val="accent3"/>
                </a:solidFill>
                <a:latin typeface="Franklin Gothic Medium" panose="020B0603020102020204" pitchFamily="34" charset="0"/>
                <a:cs typeface="Arial" panose="020B0604020202020204" pitchFamily="34" charset="0"/>
              </a:defRPr>
            </a:lvl1pPr>
          </a:lstStyle>
          <a:p>
            <a:pPr lvl="0"/>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b="0" spc="0" baseline="0">
                <a:solidFill>
                  <a:srgbClr val="D2380E"/>
                </a:solidFill>
                <a:latin typeface="Franklin Gothic Book" panose="020B05030201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Date Placeholder 4"/>
          <p:cNvSpPr>
            <a:spLocks noGrp="1"/>
          </p:cNvSpPr>
          <p:nvPr>
            <p:ph type="dt" sz="half" idx="10"/>
          </p:nvPr>
        </p:nvSpPr>
        <p:spPr>
          <a:xfrm>
            <a:off x="1258888" y="6365875"/>
            <a:ext cx="2222500" cy="365125"/>
          </a:xfrm>
        </p:spPr>
        <p:txBody>
          <a:bodyPr/>
          <a:lstStyle>
            <a:lvl1pPr>
              <a:defRPr sz="1400">
                <a:solidFill>
                  <a:srgbClr val="F2F0E6"/>
                </a:solidFill>
              </a:defRPr>
            </a:lvl1pPr>
          </a:lstStyle>
          <a:p>
            <a:pPr>
              <a:defRPr/>
            </a:pPr>
            <a:fld id="{D3277FC7-6BA4-482D-B520-620E89EB7277}" type="datetime1">
              <a:rPr lang="en-US"/>
              <a:pPr>
                <a:defRPr/>
              </a:pPr>
              <a:t>6/21/2022</a:t>
            </a:fld>
            <a:endParaRPr lang="en-US" dirty="0"/>
          </a:p>
        </p:txBody>
      </p:sp>
      <p:sp>
        <p:nvSpPr>
          <p:cNvPr id="6" name="Slide Number Placeholder 6"/>
          <p:cNvSpPr>
            <a:spLocks noGrp="1"/>
          </p:cNvSpPr>
          <p:nvPr>
            <p:ph type="sldNum" sz="quarter" idx="11"/>
          </p:nvPr>
        </p:nvSpPr>
        <p:spPr>
          <a:xfrm>
            <a:off x="4164013" y="6365875"/>
            <a:ext cx="806450" cy="365125"/>
          </a:xfrm>
        </p:spPr>
        <p:txBody>
          <a:bodyPr/>
          <a:lstStyle>
            <a:lvl1pPr algn="ctr">
              <a:defRPr sz="1400">
                <a:solidFill>
                  <a:srgbClr val="F2F0E6"/>
                </a:solidFill>
              </a:defRPr>
            </a:lvl1pPr>
          </a:lstStyle>
          <a:p>
            <a:pPr>
              <a:defRPr/>
            </a:pPr>
            <a:fld id="{B2A3E55D-7067-4FC4-A9B8-77879248E328}" type="slidenum">
              <a:rPr lang="en-US"/>
              <a:pPr>
                <a:defRPr/>
              </a:pPr>
              <a:t>‹#›</a:t>
            </a:fld>
            <a:endParaRPr lang="en-US" dirty="0"/>
          </a:p>
        </p:txBody>
      </p:sp>
    </p:spTree>
    <p:extLst>
      <p:ext uri="{BB962C8B-B14F-4D97-AF65-F5344CB8AC3E}">
        <p14:creationId xmlns:p14="http://schemas.microsoft.com/office/powerpoint/2010/main" val="5939602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alf Slide">
    <p:spTree>
      <p:nvGrpSpPr>
        <p:cNvPr id="1" name=""/>
        <p:cNvGrpSpPr/>
        <p:nvPr/>
      </p:nvGrpSpPr>
      <p:grpSpPr>
        <a:xfrm>
          <a:off x="0" y="0"/>
          <a:ext cx="0" cy="0"/>
          <a:chOff x="0" y="0"/>
          <a:chExt cx="0" cy="0"/>
        </a:xfrm>
      </p:grpSpPr>
      <p:sp>
        <p:nvSpPr>
          <p:cNvPr id="7" name="Picture Placeholder 7"/>
          <p:cNvSpPr>
            <a:spLocks noGrp="1"/>
          </p:cNvSpPr>
          <p:nvPr>
            <p:ph type="pic" sz="quarter" idx="10"/>
          </p:nvPr>
        </p:nvSpPr>
        <p:spPr>
          <a:xfrm>
            <a:off x="0" y="0"/>
            <a:ext cx="4355976" cy="6165304"/>
          </a:xfrm>
          <a:prstGeom prst="rect">
            <a:avLst/>
          </a:prstGeom>
        </p:spPr>
        <p:txBody>
          <a:bodyPr rtlCol="0">
            <a:normAutofit/>
          </a:bodyPr>
          <a:lstStyle/>
          <a:p>
            <a:pPr lvl="0"/>
            <a:r>
              <a:rPr lang="en-US" noProof="0"/>
              <a:t>Click icon to add picture</a:t>
            </a:r>
            <a:endParaRPr lang="bg-BG" noProof="0" dirty="0"/>
          </a:p>
        </p:txBody>
      </p:sp>
      <p:sp>
        <p:nvSpPr>
          <p:cNvPr id="8" name="Title 1"/>
          <p:cNvSpPr>
            <a:spLocks noGrp="1"/>
          </p:cNvSpPr>
          <p:nvPr>
            <p:ph type="ctrTitle"/>
          </p:nvPr>
        </p:nvSpPr>
        <p:spPr>
          <a:xfrm>
            <a:off x="4573116" y="123478"/>
            <a:ext cx="4378530" cy="720080"/>
          </a:xfrm>
          <a:prstGeom prst="rect">
            <a:avLst/>
          </a:prstGeom>
        </p:spPr>
        <p:txBody>
          <a:bodyPr/>
          <a:lstStyle>
            <a:lvl1pPr>
              <a:defRPr baseline="0">
                <a:solidFill>
                  <a:schemeClr val="accent3"/>
                </a:solidFill>
              </a:defRPr>
            </a:lvl1pPr>
          </a:lstStyle>
          <a:p>
            <a:r>
              <a:rPr lang="en-US"/>
              <a:t>Click to edit Master title style</a:t>
            </a:r>
            <a:endParaRPr lang="bg-BG" dirty="0"/>
          </a:p>
        </p:txBody>
      </p:sp>
      <p:sp>
        <p:nvSpPr>
          <p:cNvPr id="9" name="Subtitle 2"/>
          <p:cNvSpPr>
            <a:spLocks noGrp="1"/>
          </p:cNvSpPr>
          <p:nvPr>
            <p:ph type="subTitle" idx="1"/>
          </p:nvPr>
        </p:nvSpPr>
        <p:spPr>
          <a:xfrm>
            <a:off x="4573115" y="764704"/>
            <a:ext cx="4378531" cy="377180"/>
          </a:xfrm>
          <a:prstGeom prst="rect">
            <a:avLst/>
          </a:prstGeom>
        </p:spPr>
        <p:txBody>
          <a:bodyPr rtlCol="0">
            <a:normAutofit/>
          </a:bodyPr>
          <a:lstStyle>
            <a:lvl1pPr>
              <a:defRPr lang="bg-BG" sz="2400" b="0" dirty="0">
                <a:solidFill>
                  <a:schemeClr val="tx2"/>
                </a:solidFill>
                <a:latin typeface="Franklin Gothic Book" panose="020B0503020102020204" pitchFamily="34" charset="0"/>
              </a:defRPr>
            </a:lvl1pPr>
          </a:lstStyle>
          <a:p>
            <a:pPr lvl="0"/>
            <a:r>
              <a:rPr lang="en-US"/>
              <a:t>Click to edit Master subtitle style</a:t>
            </a:r>
            <a:endParaRPr lang="bg-BG" dirty="0"/>
          </a:p>
        </p:txBody>
      </p:sp>
      <p:sp>
        <p:nvSpPr>
          <p:cNvPr id="5" name="Date Placeholder 4"/>
          <p:cNvSpPr>
            <a:spLocks noGrp="1"/>
          </p:cNvSpPr>
          <p:nvPr>
            <p:ph type="dt" sz="half" idx="11"/>
          </p:nvPr>
        </p:nvSpPr>
        <p:spPr>
          <a:xfrm>
            <a:off x="1258888" y="6365875"/>
            <a:ext cx="2222500" cy="365125"/>
          </a:xfrm>
        </p:spPr>
        <p:txBody>
          <a:bodyPr/>
          <a:lstStyle>
            <a:lvl1pPr>
              <a:defRPr sz="1400">
                <a:solidFill>
                  <a:srgbClr val="F2F0E6"/>
                </a:solidFill>
              </a:defRPr>
            </a:lvl1pPr>
          </a:lstStyle>
          <a:p>
            <a:pPr>
              <a:defRPr/>
            </a:pPr>
            <a:fld id="{1D120F44-D13A-46D3-9ACF-F19A1681CDE3}" type="datetime1">
              <a:rPr lang="en-US"/>
              <a:pPr>
                <a:defRPr/>
              </a:pPr>
              <a:t>6/21/2022</a:t>
            </a:fld>
            <a:endParaRPr lang="en-US" dirty="0"/>
          </a:p>
        </p:txBody>
      </p:sp>
      <p:sp>
        <p:nvSpPr>
          <p:cNvPr id="6" name="Slide Number Placeholder 6"/>
          <p:cNvSpPr>
            <a:spLocks noGrp="1"/>
          </p:cNvSpPr>
          <p:nvPr>
            <p:ph type="sldNum" sz="quarter" idx="12"/>
          </p:nvPr>
        </p:nvSpPr>
        <p:spPr>
          <a:xfrm>
            <a:off x="4164013" y="6365875"/>
            <a:ext cx="806450" cy="365125"/>
          </a:xfrm>
        </p:spPr>
        <p:txBody>
          <a:bodyPr/>
          <a:lstStyle>
            <a:lvl1pPr algn="ctr">
              <a:defRPr sz="1400">
                <a:solidFill>
                  <a:srgbClr val="F2F0E6"/>
                </a:solidFill>
              </a:defRPr>
            </a:lvl1pPr>
          </a:lstStyle>
          <a:p>
            <a:pPr>
              <a:defRPr/>
            </a:pPr>
            <a:fld id="{5403DE4C-338D-4EE2-90A7-A5612198883F}" type="slidenum">
              <a:rPr lang="en-US"/>
              <a:pPr>
                <a:defRPr/>
              </a:pPr>
              <a:t>‹#›</a:t>
            </a:fld>
            <a:endParaRPr lang="en-US" dirty="0"/>
          </a:p>
        </p:txBody>
      </p:sp>
    </p:spTree>
    <p:extLst>
      <p:ext uri="{BB962C8B-B14F-4D97-AF65-F5344CB8AC3E}">
        <p14:creationId xmlns:p14="http://schemas.microsoft.com/office/powerpoint/2010/main" val="11245501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nly Picture Slide">
    <p:spTree>
      <p:nvGrpSpPr>
        <p:cNvPr id="1" name=""/>
        <p:cNvGrpSpPr/>
        <p:nvPr/>
      </p:nvGrpSpPr>
      <p:grpSpPr>
        <a:xfrm>
          <a:off x="0" y="0"/>
          <a:ext cx="0" cy="0"/>
          <a:chOff x="0" y="0"/>
          <a:chExt cx="0" cy="0"/>
        </a:xfrm>
      </p:grpSpPr>
      <p:sp>
        <p:nvSpPr>
          <p:cNvPr id="7" name="Picture Placeholder 7"/>
          <p:cNvSpPr>
            <a:spLocks noGrp="1"/>
          </p:cNvSpPr>
          <p:nvPr>
            <p:ph type="pic" sz="quarter" idx="10"/>
          </p:nvPr>
        </p:nvSpPr>
        <p:spPr>
          <a:xfrm>
            <a:off x="0" y="0"/>
            <a:ext cx="9144000" cy="6165304"/>
          </a:xfrm>
          <a:prstGeom prst="rect">
            <a:avLst/>
          </a:prstGeom>
        </p:spPr>
        <p:txBody>
          <a:bodyPr rtlCol="0">
            <a:normAutofit/>
          </a:bodyPr>
          <a:lstStyle/>
          <a:p>
            <a:pPr lvl="0"/>
            <a:r>
              <a:rPr lang="en-US" noProof="0"/>
              <a:t>Click icon to add picture</a:t>
            </a:r>
            <a:endParaRPr lang="bg-BG" noProof="0"/>
          </a:p>
        </p:txBody>
      </p:sp>
      <p:sp>
        <p:nvSpPr>
          <p:cNvPr id="3" name="Date Placeholder 4"/>
          <p:cNvSpPr>
            <a:spLocks noGrp="1"/>
          </p:cNvSpPr>
          <p:nvPr>
            <p:ph type="dt" sz="half" idx="11"/>
          </p:nvPr>
        </p:nvSpPr>
        <p:spPr>
          <a:xfrm>
            <a:off x="1258888" y="6365875"/>
            <a:ext cx="2222500" cy="365125"/>
          </a:xfrm>
        </p:spPr>
        <p:txBody>
          <a:bodyPr/>
          <a:lstStyle>
            <a:lvl1pPr>
              <a:defRPr sz="1400">
                <a:solidFill>
                  <a:srgbClr val="F2F0E6"/>
                </a:solidFill>
              </a:defRPr>
            </a:lvl1pPr>
          </a:lstStyle>
          <a:p>
            <a:pPr>
              <a:defRPr/>
            </a:pPr>
            <a:fld id="{F35CAC9F-E361-4857-8B33-94EF3D34BDDA}" type="datetime1">
              <a:rPr lang="en-US"/>
              <a:pPr>
                <a:defRPr/>
              </a:pPr>
              <a:t>6/21/2022</a:t>
            </a:fld>
            <a:endParaRPr lang="en-US" dirty="0"/>
          </a:p>
        </p:txBody>
      </p:sp>
      <p:sp>
        <p:nvSpPr>
          <p:cNvPr id="4" name="Slide Number Placeholder 6"/>
          <p:cNvSpPr>
            <a:spLocks noGrp="1"/>
          </p:cNvSpPr>
          <p:nvPr>
            <p:ph type="sldNum" sz="quarter" idx="12"/>
          </p:nvPr>
        </p:nvSpPr>
        <p:spPr>
          <a:xfrm>
            <a:off x="4164013" y="6365875"/>
            <a:ext cx="806450" cy="365125"/>
          </a:xfrm>
        </p:spPr>
        <p:txBody>
          <a:bodyPr/>
          <a:lstStyle>
            <a:lvl1pPr algn="ctr">
              <a:defRPr sz="1400">
                <a:solidFill>
                  <a:srgbClr val="F2F0E6"/>
                </a:solidFill>
              </a:defRPr>
            </a:lvl1pPr>
          </a:lstStyle>
          <a:p>
            <a:pPr>
              <a:defRPr/>
            </a:pPr>
            <a:fld id="{14945F44-E2F2-4B44-B2E0-DCBF65290312}" type="slidenum">
              <a:rPr lang="en-US"/>
              <a:pPr>
                <a:defRPr/>
              </a:pPr>
              <a:t>‹#›</a:t>
            </a:fld>
            <a:endParaRPr lang="en-US" dirty="0"/>
          </a:p>
        </p:txBody>
      </p:sp>
    </p:spTree>
    <p:extLst>
      <p:ext uri="{BB962C8B-B14F-4D97-AF65-F5344CB8AC3E}">
        <p14:creationId xmlns:p14="http://schemas.microsoft.com/office/powerpoint/2010/main" val="31315684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ooter Only">
    <p:spTree>
      <p:nvGrpSpPr>
        <p:cNvPr id="1" name=""/>
        <p:cNvGrpSpPr/>
        <p:nvPr/>
      </p:nvGrpSpPr>
      <p:grpSpPr>
        <a:xfrm>
          <a:off x="0" y="0"/>
          <a:ext cx="0" cy="0"/>
          <a:chOff x="0" y="0"/>
          <a:chExt cx="0" cy="0"/>
        </a:xfrm>
      </p:grpSpPr>
      <p:sp>
        <p:nvSpPr>
          <p:cNvPr id="2" name="Date Placeholder 4"/>
          <p:cNvSpPr>
            <a:spLocks noGrp="1"/>
          </p:cNvSpPr>
          <p:nvPr>
            <p:ph type="dt" sz="half" idx="10"/>
          </p:nvPr>
        </p:nvSpPr>
        <p:spPr>
          <a:xfrm>
            <a:off x="1258888" y="6365875"/>
            <a:ext cx="2222500" cy="365125"/>
          </a:xfrm>
        </p:spPr>
        <p:txBody>
          <a:bodyPr/>
          <a:lstStyle>
            <a:lvl1pPr>
              <a:defRPr sz="1400">
                <a:solidFill>
                  <a:srgbClr val="F2F0E6"/>
                </a:solidFill>
              </a:defRPr>
            </a:lvl1pPr>
          </a:lstStyle>
          <a:p>
            <a:pPr>
              <a:defRPr/>
            </a:pPr>
            <a:fld id="{525AC161-C425-4623-A7DD-2B3224D5FC4F}" type="datetime1">
              <a:rPr lang="en-US"/>
              <a:pPr>
                <a:defRPr/>
              </a:pPr>
              <a:t>6/21/2022</a:t>
            </a:fld>
            <a:endParaRPr lang="en-US" dirty="0"/>
          </a:p>
        </p:txBody>
      </p:sp>
      <p:sp>
        <p:nvSpPr>
          <p:cNvPr id="3" name="Slide Number Placeholder 6"/>
          <p:cNvSpPr>
            <a:spLocks noGrp="1"/>
          </p:cNvSpPr>
          <p:nvPr>
            <p:ph type="sldNum" sz="quarter" idx="11"/>
          </p:nvPr>
        </p:nvSpPr>
        <p:spPr>
          <a:xfrm>
            <a:off x="4164013" y="6365875"/>
            <a:ext cx="806450" cy="365125"/>
          </a:xfrm>
        </p:spPr>
        <p:txBody>
          <a:bodyPr/>
          <a:lstStyle>
            <a:lvl1pPr algn="ctr">
              <a:defRPr sz="1400">
                <a:solidFill>
                  <a:srgbClr val="F2F0E6"/>
                </a:solidFill>
              </a:defRPr>
            </a:lvl1pPr>
          </a:lstStyle>
          <a:p>
            <a:pPr>
              <a:defRPr/>
            </a:pPr>
            <a:fld id="{737AE832-F6D4-44A8-9E7F-DEF78A185B09}" type="slidenum">
              <a:rPr lang="en-US"/>
              <a:pPr>
                <a:defRPr/>
              </a:pPr>
              <a:t>‹#›</a:t>
            </a:fld>
            <a:endParaRPr lang="en-US" dirty="0"/>
          </a:p>
        </p:txBody>
      </p:sp>
    </p:spTree>
    <p:extLst>
      <p:ext uri="{BB962C8B-B14F-4D97-AF65-F5344CB8AC3E}">
        <p14:creationId xmlns:p14="http://schemas.microsoft.com/office/powerpoint/2010/main" val="16054205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15"/>
          <p:cNvPicPr>
            <a:picLocks noChangeAspect="1"/>
          </p:cNvPicPr>
          <p:nvPr/>
        </p:nvPicPr>
        <p:blipFill>
          <a:blip r:embed="rId2" cstate="print">
            <a:extLst>
              <a:ext uri="{28A0092B-C50C-407E-A947-70E740481C1C}">
                <a14:useLocalDpi xmlns:a14="http://schemas.microsoft.com/office/drawing/2010/main" val="0"/>
              </a:ext>
            </a:extLst>
          </a:blip>
          <a:srcRect t="61658"/>
          <a:stretch>
            <a:fillRect/>
          </a:stretch>
        </p:blipFill>
        <p:spPr bwMode="auto">
          <a:xfrm>
            <a:off x="6948488" y="6219825"/>
            <a:ext cx="19431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304800"/>
            <a:ext cx="8229600" cy="1143000"/>
          </a:xfrm>
          <a:prstGeom prst="rect">
            <a:avLst/>
          </a:prstGeom>
        </p:spPr>
        <p:txBody>
          <a:bodyPr/>
          <a:lstStyle>
            <a:lvl1pPr>
              <a:defRPr>
                <a:solidFill>
                  <a:schemeClr val="accent3"/>
                </a:solidFill>
              </a:defRPr>
            </a:lvl1pPr>
          </a:lstStyle>
          <a:p>
            <a:r>
              <a:rPr lang="en-US"/>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lvl1pPr>
              <a:buClr>
                <a:srgbClr val="DC3B0F"/>
              </a:buClr>
              <a:defRPr>
                <a:solidFill>
                  <a:schemeClr val="accent3"/>
                </a:solidFill>
                <a:latin typeface="Franklin Gothic Book" panose="020B0503020102020204" pitchFamily="34" charset="0"/>
              </a:defRPr>
            </a:lvl1pPr>
            <a:lvl2pPr>
              <a:buClr>
                <a:schemeClr val="bg2"/>
              </a:buClr>
              <a:defRPr/>
            </a:lvl2pPr>
            <a:lvl3pPr>
              <a:buClr>
                <a:schemeClr val="tx2"/>
              </a:buClr>
              <a:defRPr/>
            </a:lvl3pPr>
            <a:lvl4pPr>
              <a:buClr>
                <a:schemeClr val="accent4"/>
              </a:buClr>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1258888" y="6365875"/>
            <a:ext cx="2222500" cy="365125"/>
          </a:xfrm>
        </p:spPr>
        <p:txBody>
          <a:bodyPr/>
          <a:lstStyle>
            <a:lvl1pPr>
              <a:defRPr sz="1400">
                <a:solidFill>
                  <a:srgbClr val="F2F0E6"/>
                </a:solidFill>
              </a:defRPr>
            </a:lvl1pPr>
          </a:lstStyle>
          <a:p>
            <a:pPr>
              <a:defRPr/>
            </a:pPr>
            <a:fld id="{FF099D7E-B3B2-4F28-B776-E2E90C45EDF0}" type="datetime1">
              <a:rPr lang="en-US"/>
              <a:pPr>
                <a:defRPr/>
              </a:pPr>
              <a:t>6/21/2022</a:t>
            </a:fld>
            <a:endParaRPr lang="en-US" dirty="0"/>
          </a:p>
        </p:txBody>
      </p:sp>
      <p:sp>
        <p:nvSpPr>
          <p:cNvPr id="6" name="Slide Number Placeholder 6"/>
          <p:cNvSpPr>
            <a:spLocks noGrp="1"/>
          </p:cNvSpPr>
          <p:nvPr>
            <p:ph type="sldNum" sz="quarter" idx="11"/>
          </p:nvPr>
        </p:nvSpPr>
        <p:spPr>
          <a:xfrm>
            <a:off x="4164013" y="6365875"/>
            <a:ext cx="806450" cy="365125"/>
          </a:xfrm>
        </p:spPr>
        <p:txBody>
          <a:bodyPr/>
          <a:lstStyle>
            <a:lvl1pPr algn="ctr">
              <a:defRPr sz="1400">
                <a:solidFill>
                  <a:srgbClr val="F2F0E6"/>
                </a:solidFill>
              </a:defRPr>
            </a:lvl1pPr>
          </a:lstStyle>
          <a:p>
            <a:pPr>
              <a:defRPr/>
            </a:pPr>
            <a:fld id="{B6DD024C-43D3-4D06-8695-4D68AAF29CA6}" type="slidenum">
              <a:rPr lang="en-US"/>
              <a:pPr>
                <a:defRPr/>
              </a:pPr>
              <a:t>‹#›</a:t>
            </a:fld>
            <a:endParaRPr lang="en-US" dirty="0"/>
          </a:p>
        </p:txBody>
      </p:sp>
    </p:spTree>
    <p:extLst>
      <p:ext uri="{BB962C8B-B14F-4D97-AF65-F5344CB8AC3E}">
        <p14:creationId xmlns:p14="http://schemas.microsoft.com/office/powerpoint/2010/main" val="30345341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s://twitter.com/HelpEndHIV"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s://www.facebook.com/helpendhiv" TargetMode="Externa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theme" Target="../theme/theme2.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theme" Target="../theme/theme3.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a:xfrm>
            <a:off x="0" y="6165850"/>
            <a:ext cx="9144000" cy="6921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1027" name="Picture 9"/>
          <p:cNvPicPr>
            <a:picLocks noChangeAspect="1"/>
          </p:cNvPicPr>
          <p:nvPr/>
        </p:nvPicPr>
        <p:blipFill>
          <a:blip r:embed="rId20" cstate="print">
            <a:extLst>
              <a:ext uri="{28A0092B-C50C-407E-A947-70E740481C1C}">
                <a14:useLocalDpi xmlns:a14="http://schemas.microsoft.com/office/drawing/2010/main" val="0"/>
              </a:ext>
            </a:extLst>
          </a:blip>
          <a:srcRect r="59486"/>
          <a:stretch>
            <a:fillRect/>
          </a:stretch>
        </p:blipFill>
        <p:spPr bwMode="auto">
          <a:xfrm>
            <a:off x="128588" y="6188075"/>
            <a:ext cx="9207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Title Placeholder 6"/>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9" name="Text Placeholder 7"/>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hlinkClick r:id="rId21"/>
          </p:cNvPr>
          <p:cNvSpPr/>
          <p:nvPr/>
        </p:nvSpPr>
        <p:spPr>
          <a:xfrm>
            <a:off x="633413" y="6330950"/>
            <a:ext cx="409575" cy="4111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 name="Rectangle 11">
            <a:hlinkClick r:id="rId22"/>
          </p:cNvPr>
          <p:cNvSpPr/>
          <p:nvPr/>
        </p:nvSpPr>
        <p:spPr>
          <a:xfrm>
            <a:off x="179388" y="6308725"/>
            <a:ext cx="431800" cy="4333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3" name="Date Placeholder 4"/>
          <p:cNvSpPr>
            <a:spLocks noGrp="1"/>
          </p:cNvSpPr>
          <p:nvPr>
            <p:ph type="dt" sz="half" idx="2"/>
          </p:nvPr>
        </p:nvSpPr>
        <p:spPr>
          <a:xfrm>
            <a:off x="1258888" y="6356350"/>
            <a:ext cx="2222500" cy="365125"/>
          </a:xfrm>
          <a:prstGeom prst="rect">
            <a:avLst/>
          </a:prstGeom>
        </p:spPr>
        <p:txBody>
          <a:bodyPr/>
          <a:lstStyle>
            <a:lvl1pPr fontAlgn="auto">
              <a:spcBef>
                <a:spcPts val="0"/>
              </a:spcBef>
              <a:spcAft>
                <a:spcPts val="0"/>
              </a:spcAft>
              <a:defRPr sz="1400">
                <a:solidFill>
                  <a:srgbClr val="F2F0E6"/>
                </a:solidFill>
                <a:latin typeface="Franklin Gothic Book" panose="020B0503020102020204" pitchFamily="34" charset="0"/>
                <a:cs typeface="+mn-cs"/>
              </a:defRPr>
            </a:lvl1pPr>
          </a:lstStyle>
          <a:p>
            <a:pPr>
              <a:defRPr/>
            </a:pPr>
            <a:fld id="{DA88288B-0B93-400E-B55A-8379AC9B2330}" type="datetime1">
              <a:rPr lang="en-US"/>
              <a:pPr>
                <a:defRPr/>
              </a:pPr>
              <a:t>6/21/2022</a:t>
            </a:fld>
            <a:endParaRPr lang="en-US" dirty="0"/>
          </a:p>
        </p:txBody>
      </p:sp>
      <p:sp>
        <p:nvSpPr>
          <p:cNvPr id="14" name="Slide Number Placeholder 6"/>
          <p:cNvSpPr>
            <a:spLocks noGrp="1"/>
          </p:cNvSpPr>
          <p:nvPr>
            <p:ph type="sldNum" sz="quarter" idx="4"/>
          </p:nvPr>
        </p:nvSpPr>
        <p:spPr>
          <a:xfrm>
            <a:off x="4168775" y="6356350"/>
            <a:ext cx="806450" cy="365125"/>
          </a:xfrm>
          <a:prstGeom prst="rect">
            <a:avLst/>
          </a:prstGeom>
        </p:spPr>
        <p:txBody>
          <a:bodyPr/>
          <a:lstStyle>
            <a:lvl1pPr algn="ctr" fontAlgn="auto">
              <a:spcBef>
                <a:spcPts val="0"/>
              </a:spcBef>
              <a:spcAft>
                <a:spcPts val="0"/>
              </a:spcAft>
              <a:defRPr sz="1400">
                <a:solidFill>
                  <a:srgbClr val="F2F0E6"/>
                </a:solidFill>
                <a:latin typeface="Franklin Gothic Book" panose="020B0503020102020204" pitchFamily="34" charset="0"/>
                <a:cs typeface="+mn-cs"/>
              </a:defRPr>
            </a:lvl1pPr>
          </a:lstStyle>
          <a:p>
            <a:pPr>
              <a:defRPr/>
            </a:pPr>
            <a:fld id="{65508DA8-DC31-4F23-821A-264B97AE45B7}" type="slidenum">
              <a:rPr lang="en-US"/>
              <a:pPr>
                <a:defRPr/>
              </a:pPr>
              <a:t>‹#›</a:t>
            </a:fld>
            <a:endParaRPr lang="en-US" dirty="0"/>
          </a:p>
        </p:txBody>
      </p:sp>
      <p:pic>
        <p:nvPicPr>
          <p:cNvPr id="1034" name="Picture 14"/>
          <p:cNvPicPr>
            <a:picLocks noChangeAspect="1"/>
          </p:cNvPicPr>
          <p:nvPr/>
        </p:nvPicPr>
        <p:blipFill>
          <a:blip r:embed="rId23" cstate="print">
            <a:extLst>
              <a:ext uri="{28A0092B-C50C-407E-A947-70E740481C1C}">
                <a14:useLocalDpi xmlns:a14="http://schemas.microsoft.com/office/drawing/2010/main" val="0"/>
              </a:ext>
            </a:extLst>
          </a:blip>
          <a:srcRect t="61658"/>
          <a:stretch>
            <a:fillRect/>
          </a:stretch>
        </p:blipFill>
        <p:spPr bwMode="auto">
          <a:xfrm>
            <a:off x="6948488" y="6219825"/>
            <a:ext cx="19431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 id="2147483759" r:id="rId12"/>
    <p:sldLayoutId id="2147483760" r:id="rId13"/>
    <p:sldLayoutId id="2147483761" r:id="rId14"/>
    <p:sldLayoutId id="2147483762" r:id="rId15"/>
    <p:sldLayoutId id="2147483763" r:id="rId16"/>
    <p:sldLayoutId id="2147483764" r:id="rId17"/>
    <p:sldLayoutId id="2147483765" r:id="rId18"/>
  </p:sldLayoutIdLst>
  <p:hf hdr="0" ftr="0"/>
  <p:txStyles>
    <p:titleStyle>
      <a:lvl1pPr algn="ctr" rtl="0" eaLnBrk="1" fontAlgn="base" hangingPunct="1">
        <a:spcBef>
          <a:spcPct val="0"/>
        </a:spcBef>
        <a:spcAft>
          <a:spcPct val="0"/>
        </a:spcAft>
        <a:defRPr sz="4400" kern="1200">
          <a:solidFill>
            <a:srgbClr val="404041"/>
          </a:solidFill>
          <a:latin typeface="Franklin Gothic Demi" panose="020B0703020102020204" pitchFamily="34" charset="0"/>
          <a:ea typeface="+mj-ea"/>
          <a:cs typeface="+mj-cs"/>
        </a:defRPr>
      </a:lvl1pPr>
      <a:lvl2pPr algn="ctr" rtl="0" eaLnBrk="1" fontAlgn="base" hangingPunct="1">
        <a:spcBef>
          <a:spcPct val="0"/>
        </a:spcBef>
        <a:spcAft>
          <a:spcPct val="0"/>
        </a:spcAft>
        <a:defRPr sz="4400">
          <a:solidFill>
            <a:srgbClr val="404041"/>
          </a:solidFill>
          <a:latin typeface="Franklin Gothic Demi" pitchFamily="34" charset="0"/>
        </a:defRPr>
      </a:lvl2pPr>
      <a:lvl3pPr algn="ctr" rtl="0" eaLnBrk="1" fontAlgn="base" hangingPunct="1">
        <a:spcBef>
          <a:spcPct val="0"/>
        </a:spcBef>
        <a:spcAft>
          <a:spcPct val="0"/>
        </a:spcAft>
        <a:defRPr sz="4400">
          <a:solidFill>
            <a:srgbClr val="404041"/>
          </a:solidFill>
          <a:latin typeface="Franklin Gothic Demi" pitchFamily="34" charset="0"/>
        </a:defRPr>
      </a:lvl3pPr>
      <a:lvl4pPr algn="ctr" rtl="0" eaLnBrk="1" fontAlgn="base" hangingPunct="1">
        <a:spcBef>
          <a:spcPct val="0"/>
        </a:spcBef>
        <a:spcAft>
          <a:spcPct val="0"/>
        </a:spcAft>
        <a:defRPr sz="4400">
          <a:solidFill>
            <a:srgbClr val="404041"/>
          </a:solidFill>
          <a:latin typeface="Franklin Gothic Demi" pitchFamily="34" charset="0"/>
        </a:defRPr>
      </a:lvl4pPr>
      <a:lvl5pPr algn="ctr" rtl="0" eaLnBrk="1" fontAlgn="base" hangingPunct="1">
        <a:spcBef>
          <a:spcPct val="0"/>
        </a:spcBef>
        <a:spcAft>
          <a:spcPct val="0"/>
        </a:spcAft>
        <a:defRPr sz="4400">
          <a:solidFill>
            <a:srgbClr val="404041"/>
          </a:solidFill>
          <a:latin typeface="Franklin Gothic Demi" pitchFamily="34" charset="0"/>
        </a:defRPr>
      </a:lvl5pPr>
      <a:lvl6pPr marL="457200" algn="ctr" rtl="0" eaLnBrk="1" fontAlgn="base" hangingPunct="1">
        <a:spcBef>
          <a:spcPct val="0"/>
        </a:spcBef>
        <a:spcAft>
          <a:spcPct val="0"/>
        </a:spcAft>
        <a:defRPr sz="4400">
          <a:solidFill>
            <a:srgbClr val="404041"/>
          </a:solidFill>
          <a:latin typeface="Franklin Gothic Demi" pitchFamily="34" charset="0"/>
        </a:defRPr>
      </a:lvl6pPr>
      <a:lvl7pPr marL="914400" algn="ctr" rtl="0" eaLnBrk="1" fontAlgn="base" hangingPunct="1">
        <a:spcBef>
          <a:spcPct val="0"/>
        </a:spcBef>
        <a:spcAft>
          <a:spcPct val="0"/>
        </a:spcAft>
        <a:defRPr sz="4400">
          <a:solidFill>
            <a:srgbClr val="404041"/>
          </a:solidFill>
          <a:latin typeface="Franklin Gothic Demi" pitchFamily="34" charset="0"/>
        </a:defRPr>
      </a:lvl7pPr>
      <a:lvl8pPr marL="1371600" algn="ctr" rtl="0" eaLnBrk="1" fontAlgn="base" hangingPunct="1">
        <a:spcBef>
          <a:spcPct val="0"/>
        </a:spcBef>
        <a:spcAft>
          <a:spcPct val="0"/>
        </a:spcAft>
        <a:defRPr sz="4400">
          <a:solidFill>
            <a:srgbClr val="404041"/>
          </a:solidFill>
          <a:latin typeface="Franklin Gothic Demi" pitchFamily="34" charset="0"/>
        </a:defRPr>
      </a:lvl8pPr>
      <a:lvl9pPr marL="1828800" algn="ctr" rtl="0" eaLnBrk="1" fontAlgn="base" hangingPunct="1">
        <a:spcBef>
          <a:spcPct val="0"/>
        </a:spcBef>
        <a:spcAft>
          <a:spcPct val="0"/>
        </a:spcAft>
        <a:defRPr sz="4400">
          <a:solidFill>
            <a:srgbClr val="404041"/>
          </a:solidFill>
          <a:latin typeface="Franklin Gothic Demi" pitchFamily="34" charset="0"/>
        </a:defRPr>
      </a:lvl9pPr>
    </p:titleStyle>
    <p:bodyStyle>
      <a:lvl1pPr marL="342900" indent="-342900" algn="l" rtl="0" eaLnBrk="1" fontAlgn="base" hangingPunct="1">
        <a:spcBef>
          <a:spcPct val="20000"/>
        </a:spcBef>
        <a:spcAft>
          <a:spcPct val="0"/>
        </a:spcAft>
        <a:buFont typeface="Arial" charset="0"/>
        <a:buChar char="•"/>
        <a:defRPr sz="3400" kern="1200">
          <a:solidFill>
            <a:schemeClr val="tx1"/>
          </a:solidFill>
          <a:latin typeface="Franklin Gothic Demi" panose="020B0703020102020204" pitchFamily="34" charset="0"/>
          <a:ea typeface="+mn-ea"/>
          <a:cs typeface="+mn-cs"/>
        </a:defRPr>
      </a:lvl1pPr>
      <a:lvl2pPr marL="742950" indent="-285750" algn="l" rtl="0" eaLnBrk="1" fontAlgn="base" hangingPunct="1">
        <a:spcBef>
          <a:spcPct val="20000"/>
        </a:spcBef>
        <a:spcAft>
          <a:spcPct val="0"/>
        </a:spcAft>
        <a:buClr>
          <a:schemeClr val="tx2"/>
        </a:buClr>
        <a:buFont typeface="Arial" charset="0"/>
        <a:buChar char="•"/>
        <a:defRPr sz="2800" kern="1200">
          <a:solidFill>
            <a:schemeClr val="tx1"/>
          </a:solidFill>
          <a:latin typeface="Franklin Gothic Book" panose="020B0503020102020204" pitchFamily="34" charset="0"/>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Franklin Gothic Book" panose="020B0503020102020204" pitchFamily="34" charset="0"/>
          <a:ea typeface="+mn-ea"/>
          <a:cs typeface="+mn-cs"/>
        </a:defRPr>
      </a:lvl3pPr>
      <a:lvl4pPr marL="1600200" indent="-228600" algn="l" rtl="0" eaLnBrk="1" fontAlgn="base" hangingPunct="1">
        <a:spcBef>
          <a:spcPct val="20000"/>
        </a:spcBef>
        <a:spcAft>
          <a:spcPct val="0"/>
        </a:spcAft>
        <a:buClr>
          <a:schemeClr val="tx2"/>
        </a:buClr>
        <a:buFont typeface="Arial" charset="0"/>
        <a:buChar char="•"/>
        <a:defRPr sz="2000" kern="1200">
          <a:solidFill>
            <a:schemeClr val="tx1"/>
          </a:solidFill>
          <a:latin typeface="Franklin Gothic Book" panose="020B0503020102020204" pitchFamily="34" charset="0"/>
          <a:ea typeface="+mn-ea"/>
          <a:cs typeface="+mn-cs"/>
        </a:defRPr>
      </a:lvl4pPr>
      <a:lvl5pPr marL="2057400" indent="-228600" algn="l" rtl="0" eaLnBrk="1" fontAlgn="base" hangingPunct="1">
        <a:spcBef>
          <a:spcPct val="20000"/>
        </a:spcBef>
        <a:spcAft>
          <a:spcPct val="0"/>
        </a:spcAft>
        <a:buClr>
          <a:schemeClr val="tx2"/>
        </a:buClr>
        <a:buFont typeface="Century Gothic" pitchFamily="34" charset="0"/>
        <a:buChar char="−"/>
        <a:defRPr sz="20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number">
            <a:extLst>
              <a:ext uri="{FF2B5EF4-FFF2-40B4-BE49-F238E27FC236}">
                <a16:creationId xmlns:a16="http://schemas.microsoft.com/office/drawing/2014/main" id="{191EF7B9-D4E4-A748-91AC-3F2FC125BE2A}"/>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788">
                <a:solidFill>
                  <a:schemeClr val="accent4">
                    <a:lumMod val="50000"/>
                  </a:schemeClr>
                </a:solidFill>
              </a:defRPr>
            </a:lvl1pPr>
          </a:lstStyle>
          <a:p>
            <a:pPr>
              <a:defRPr/>
            </a:pPr>
            <a:fld id="{65508DA8-DC31-4F23-821A-264B97AE45B7}" type="slidenum">
              <a:rPr lang="en-US" smtClean="0"/>
              <a:pPr>
                <a:defRPr/>
              </a:pPr>
              <a:t>‹#›</a:t>
            </a:fld>
            <a:endParaRPr lang="en-US" dirty="0"/>
          </a:p>
        </p:txBody>
      </p:sp>
      <p:sp>
        <p:nvSpPr>
          <p:cNvPr id="3" name="content">
            <a:extLst>
              <a:ext uri="{FF2B5EF4-FFF2-40B4-BE49-F238E27FC236}">
                <a16:creationId xmlns:a16="http://schemas.microsoft.com/office/drawing/2014/main" id="{EAA810C0-BF07-3C47-9DB5-6AD0852D6E48}"/>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a:extLst>
              <a:ext uri="{FF2B5EF4-FFF2-40B4-BE49-F238E27FC236}">
                <a16:creationId xmlns:a16="http://schemas.microsoft.com/office/drawing/2014/main" id="{1F5F4B9D-8649-1B43-A62F-858C08C92F73}"/>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988019939"/>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 id="2147483777" r:id="rId11"/>
    <p:sldLayoutId id="2147483778" r:id="rId12"/>
  </p:sldLayoutIdLst>
  <p:hf hdr="0" ftr="0"/>
  <p:txStyles>
    <p:titleStyle>
      <a:lvl1pPr algn="ctr" defTabSz="685800" rtl="0" eaLnBrk="1" latinLnBrk="0" hangingPunct="1">
        <a:lnSpc>
          <a:spcPct val="90000"/>
        </a:lnSpc>
        <a:spcBef>
          <a:spcPct val="0"/>
        </a:spcBef>
        <a:buNone/>
        <a:defRPr sz="3300" b="1" kern="1200">
          <a:solidFill>
            <a:schemeClr val="accent1"/>
          </a:solidFill>
          <a:latin typeface="+mj-lt"/>
          <a:ea typeface="+mj-ea"/>
          <a:cs typeface="+mj-cs"/>
        </a:defRPr>
      </a:lvl1pPr>
    </p:titleStyle>
    <p:bodyStyle>
      <a:lvl1pPr marL="171450" indent="-171450" algn="l" defTabSz="685800" rtl="0" eaLnBrk="1" latinLnBrk="0" hangingPunct="1">
        <a:lnSpc>
          <a:spcPct val="100000"/>
        </a:lnSpc>
        <a:spcBef>
          <a:spcPts val="750"/>
        </a:spcBef>
        <a:spcAft>
          <a:spcPts val="450"/>
        </a:spcAft>
        <a:buClr>
          <a:schemeClr val="accent5"/>
        </a:buClr>
        <a:buFont typeface="Arial" panose="020B0604020202020204" pitchFamily="34" charset="0"/>
        <a:buChar char="•"/>
        <a:defRPr sz="2400" b="0" kern="1200">
          <a:solidFill>
            <a:schemeClr val="tx1"/>
          </a:solidFill>
          <a:latin typeface="+mn-lt"/>
          <a:ea typeface="+mn-ea"/>
          <a:cs typeface="+mn-cs"/>
        </a:defRPr>
      </a:lvl1pPr>
      <a:lvl2pPr marL="514350" indent="-171450" algn="l" defTabSz="685800" rtl="0" eaLnBrk="1" latinLnBrk="0" hangingPunct="1">
        <a:lnSpc>
          <a:spcPct val="100000"/>
        </a:lnSpc>
        <a:spcBef>
          <a:spcPts val="375"/>
        </a:spcBef>
        <a:spcAft>
          <a:spcPts val="450"/>
        </a:spcAft>
        <a:buClr>
          <a:schemeClr val="accent5"/>
        </a:buClr>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lnSpc>
          <a:spcPct val="100000"/>
        </a:lnSpc>
        <a:spcBef>
          <a:spcPts val="375"/>
        </a:spcBef>
        <a:spcAft>
          <a:spcPts val="450"/>
        </a:spcAft>
        <a:buClr>
          <a:schemeClr val="accent5"/>
        </a:buClr>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lnSpc>
          <a:spcPct val="100000"/>
        </a:lnSpc>
        <a:spcBef>
          <a:spcPts val="375"/>
        </a:spcBef>
        <a:spcAft>
          <a:spcPts val="450"/>
        </a:spcAft>
        <a:buClr>
          <a:schemeClr val="accent5"/>
        </a:buClr>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lnSpc>
          <a:spcPct val="100000"/>
        </a:lnSpc>
        <a:spcBef>
          <a:spcPts val="375"/>
        </a:spcBef>
        <a:spcAft>
          <a:spcPts val="450"/>
        </a:spcAft>
        <a:buClr>
          <a:schemeClr val="accent5"/>
        </a:buClr>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number">
            <a:extLst>
              <a:ext uri="{FF2B5EF4-FFF2-40B4-BE49-F238E27FC236}">
                <a16:creationId xmlns:a16="http://schemas.microsoft.com/office/drawing/2014/main" id="{191EF7B9-D4E4-A748-91AC-3F2FC125BE2A}"/>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788">
                <a:solidFill>
                  <a:schemeClr val="accent4">
                    <a:lumMod val="50000"/>
                  </a:schemeClr>
                </a:solidFill>
              </a:defRPr>
            </a:lvl1pPr>
          </a:lstStyle>
          <a:p>
            <a:fld id="{5844BA1B-2AD7-1042-9A56-DF9179839488}" type="slidenum">
              <a:rPr lang="en-US" smtClean="0"/>
              <a:pPr/>
              <a:t>‹#›</a:t>
            </a:fld>
            <a:endParaRPr lang="en-US"/>
          </a:p>
        </p:txBody>
      </p:sp>
      <p:sp>
        <p:nvSpPr>
          <p:cNvPr id="3" name="content">
            <a:extLst>
              <a:ext uri="{FF2B5EF4-FFF2-40B4-BE49-F238E27FC236}">
                <a16:creationId xmlns:a16="http://schemas.microsoft.com/office/drawing/2014/main" id="{EAA810C0-BF07-3C47-9DB5-6AD0852D6E48}"/>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a:extLst>
              <a:ext uri="{FF2B5EF4-FFF2-40B4-BE49-F238E27FC236}">
                <a16:creationId xmlns:a16="http://schemas.microsoft.com/office/drawing/2014/main" id="{1F5F4B9D-8649-1B43-A62F-858C08C92F73}"/>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2189783484"/>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 id="2147483793" r:id="rId12"/>
  </p:sldLayoutIdLst>
  <p:txStyles>
    <p:titleStyle>
      <a:lvl1pPr algn="ctr" defTabSz="685800" rtl="0" eaLnBrk="1" latinLnBrk="0" hangingPunct="1">
        <a:lnSpc>
          <a:spcPct val="90000"/>
        </a:lnSpc>
        <a:spcBef>
          <a:spcPct val="0"/>
        </a:spcBef>
        <a:buNone/>
        <a:defRPr sz="3300" b="1" kern="1200">
          <a:solidFill>
            <a:schemeClr val="accent1"/>
          </a:solidFill>
          <a:latin typeface="+mj-lt"/>
          <a:ea typeface="+mj-ea"/>
          <a:cs typeface="+mj-cs"/>
        </a:defRPr>
      </a:lvl1pPr>
    </p:titleStyle>
    <p:bodyStyle>
      <a:lvl1pPr marL="171450" indent="-171450" algn="l" defTabSz="685800" rtl="0" eaLnBrk="1" latinLnBrk="0" hangingPunct="1">
        <a:lnSpc>
          <a:spcPct val="100000"/>
        </a:lnSpc>
        <a:spcBef>
          <a:spcPts val="750"/>
        </a:spcBef>
        <a:spcAft>
          <a:spcPts val="450"/>
        </a:spcAft>
        <a:buClr>
          <a:schemeClr val="accent5"/>
        </a:buClr>
        <a:buFont typeface="Arial" panose="020B0604020202020204" pitchFamily="34" charset="0"/>
        <a:buChar char="•"/>
        <a:defRPr sz="2400" b="0" kern="1200">
          <a:solidFill>
            <a:schemeClr val="tx1"/>
          </a:solidFill>
          <a:latin typeface="+mn-lt"/>
          <a:ea typeface="+mn-ea"/>
          <a:cs typeface="+mn-cs"/>
        </a:defRPr>
      </a:lvl1pPr>
      <a:lvl2pPr marL="514350" indent="-171450" algn="l" defTabSz="685800" rtl="0" eaLnBrk="1" latinLnBrk="0" hangingPunct="1">
        <a:lnSpc>
          <a:spcPct val="100000"/>
        </a:lnSpc>
        <a:spcBef>
          <a:spcPts val="375"/>
        </a:spcBef>
        <a:spcAft>
          <a:spcPts val="450"/>
        </a:spcAft>
        <a:buClr>
          <a:schemeClr val="accent5"/>
        </a:buClr>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lnSpc>
          <a:spcPct val="100000"/>
        </a:lnSpc>
        <a:spcBef>
          <a:spcPts val="375"/>
        </a:spcBef>
        <a:spcAft>
          <a:spcPts val="450"/>
        </a:spcAft>
        <a:buClr>
          <a:schemeClr val="accent5"/>
        </a:buClr>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lnSpc>
          <a:spcPct val="100000"/>
        </a:lnSpc>
        <a:spcBef>
          <a:spcPts val="375"/>
        </a:spcBef>
        <a:spcAft>
          <a:spcPts val="450"/>
        </a:spcAft>
        <a:buClr>
          <a:schemeClr val="accent5"/>
        </a:buClr>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lnSpc>
          <a:spcPct val="100000"/>
        </a:lnSpc>
        <a:spcBef>
          <a:spcPts val="375"/>
        </a:spcBef>
        <a:spcAft>
          <a:spcPts val="450"/>
        </a:spcAft>
        <a:buClr>
          <a:schemeClr val="accent5"/>
        </a:buClr>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3" Type="http://schemas.microsoft.com/office/2018/10/relationships/comments" Target="../comments/modernComment_10D_CA888AED.xml"/><Relationship Id="rId2" Type="http://schemas.openxmlformats.org/officeDocument/2006/relationships/notesSlide" Target="../notesSlides/notesSlide9.xml"/><Relationship Id="rId1" Type="http://schemas.openxmlformats.org/officeDocument/2006/relationships/slideLayout" Target="../slideLayouts/slideLayout23.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25.xml"/><Relationship Id="rId5" Type="http://schemas.openxmlformats.org/officeDocument/2006/relationships/image" Target="../media/image15.jpeg"/><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3" Type="http://schemas.microsoft.com/office/2018/10/relationships/comments" Target="../comments/modernComment_113_ACE04D2C.xml"/><Relationship Id="rId2" Type="http://schemas.openxmlformats.org/officeDocument/2006/relationships/notesSlide" Target="../notesSlides/notesSlide12.xml"/><Relationship Id="rId1" Type="http://schemas.openxmlformats.org/officeDocument/2006/relationships/slideLayout" Target="../slideLayouts/slideLayout23.xml"/><Relationship Id="rId6" Type="http://schemas.openxmlformats.org/officeDocument/2006/relationships/hyperlink" Target="https://www.bing.com/images/search?view=detailV2&amp;ccid=niDGXgl5&amp;id=AE5F68044FA3CA9364ADF6F3AF90C346691ABF6A&amp;thid=OIP.niDGXgl5DcqeypcX-J72mQHaEQ&amp;mediaurl=https%3a%2f%2fwww.dermatologyadvisor.com%2fwp-content%2fuploads%2fsites%2f20%2f2021%2f01%2fCabenuva-Vocabria-combo_ViiV-.jpg&amp;cdnurl=https%3a%2f%2fth.bing.com%2fth%2fid%2fR.9e20c65e09790dca9eca9717f89ef699%3frik%3dar8aaUbDkK%252fz9g%26pid%3dImgRaw%26r%3d0&amp;exph=575&amp;expw=1000&amp;q=picture+of+cabotegravir&amp;simid=607992478395807798&amp;FORM=IRPRST&amp;ck=0D5F18FD6CF7429FCA28D383A13BAA6F&amp;selectedIndex=2&amp;ajaxhist=0&amp;ajaxserp=0" TargetMode="External"/><Relationship Id="rId5" Type="http://schemas.openxmlformats.org/officeDocument/2006/relationships/image" Target="../media/image18.png"/><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5.xml"/><Relationship Id="rId5" Type="http://schemas.openxmlformats.org/officeDocument/2006/relationships/image" Target="../media/image22.pn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6.xml"/><Relationship Id="rId1" Type="http://schemas.openxmlformats.org/officeDocument/2006/relationships/slideLayout" Target="../slideLayouts/slideLayout25.xml"/><Relationship Id="rId4" Type="http://schemas.openxmlformats.org/officeDocument/2006/relationships/image" Target="../media/image24.emf"/></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89D8188-1EB4-517A-BC00-3FBC79539834}"/>
              </a:ext>
            </a:extLst>
          </p:cNvPr>
          <p:cNvSpPr>
            <a:spLocks noGrp="1"/>
          </p:cNvSpPr>
          <p:nvPr>
            <p:ph type="body" sz="quarter" idx="15"/>
          </p:nvPr>
        </p:nvSpPr>
        <p:spPr>
          <a:xfrm>
            <a:off x="152400" y="5943600"/>
            <a:ext cx="2476500" cy="668337"/>
          </a:xfrm>
        </p:spPr>
        <p:txBody>
          <a:bodyPr/>
          <a:lstStyle/>
          <a:p>
            <a:endParaRPr lang="en-ZA" dirty="0"/>
          </a:p>
        </p:txBody>
      </p:sp>
      <p:pic>
        <p:nvPicPr>
          <p:cNvPr id="5" name="Picture 4" descr="Vial">
            <a:extLst>
              <a:ext uri="{FF2B5EF4-FFF2-40B4-BE49-F238E27FC236}">
                <a16:creationId xmlns:a16="http://schemas.microsoft.com/office/drawing/2014/main" id="{37A36D5C-1A67-D0A8-7BD9-8CD91CFDAF04}"/>
              </a:ext>
            </a:extLst>
          </p:cNvPr>
          <p:cNvPicPr>
            <a:picLocks noChangeAspect="1" noChangeArrowheads="1"/>
          </p:cNvPicPr>
          <p:nvPr/>
        </p:nvPicPr>
        <p:blipFill>
          <a:blip r:embed="rId2" cstate="print"/>
          <a:srcRect/>
          <a:stretch>
            <a:fillRect/>
          </a:stretch>
        </p:blipFill>
        <p:spPr bwMode="auto">
          <a:xfrm>
            <a:off x="442913" y="1380332"/>
            <a:ext cx="1440141" cy="2438400"/>
          </a:xfrm>
          <a:prstGeom prst="rect">
            <a:avLst/>
          </a:prstGeom>
          <a:noFill/>
        </p:spPr>
      </p:pic>
      <p:sp>
        <p:nvSpPr>
          <p:cNvPr id="6" name="Title 1">
            <a:extLst>
              <a:ext uri="{FF2B5EF4-FFF2-40B4-BE49-F238E27FC236}">
                <a16:creationId xmlns:a16="http://schemas.microsoft.com/office/drawing/2014/main" id="{D3EEDA25-3FF2-F57E-B048-7B005E98A79D}"/>
              </a:ext>
            </a:extLst>
          </p:cNvPr>
          <p:cNvSpPr>
            <a:spLocks noGrp="1"/>
          </p:cNvSpPr>
          <p:nvPr>
            <p:ph type="title"/>
          </p:nvPr>
        </p:nvSpPr>
        <p:spPr>
          <a:xfrm>
            <a:off x="2088752" y="1380333"/>
            <a:ext cx="6580188" cy="2438399"/>
          </a:xfrm>
        </p:spPr>
        <p:txBody>
          <a:bodyPr>
            <a:normAutofit/>
          </a:bodyPr>
          <a:lstStyle/>
          <a:p>
            <a:pPr algn="ctr" eaLnBrk="1" fontAlgn="auto" hangingPunct="1">
              <a:spcAft>
                <a:spcPts val="0"/>
              </a:spcAft>
              <a:defRPr/>
            </a:pPr>
            <a:r>
              <a:rPr lang="en-US" sz="4400" dirty="0">
                <a:solidFill>
                  <a:schemeClr val="bg1"/>
                </a:solidFill>
              </a:rPr>
              <a:t>An Introduction to Biomedical HIV Prevention</a:t>
            </a:r>
          </a:p>
        </p:txBody>
      </p:sp>
      <p:sp>
        <p:nvSpPr>
          <p:cNvPr id="10" name="Text Placeholder 6">
            <a:extLst>
              <a:ext uri="{FF2B5EF4-FFF2-40B4-BE49-F238E27FC236}">
                <a16:creationId xmlns:a16="http://schemas.microsoft.com/office/drawing/2014/main" id="{20A6D35A-0781-85E6-0857-54CEEF807D95}"/>
              </a:ext>
            </a:extLst>
          </p:cNvPr>
          <p:cNvSpPr txBox="1">
            <a:spLocks noGrp="1"/>
          </p:cNvSpPr>
          <p:nvPr>
            <p:ph type="body" sz="quarter" idx="14"/>
          </p:nvPr>
        </p:nvSpPr>
        <p:spPr>
          <a:xfrm>
            <a:off x="452437" y="4774404"/>
            <a:ext cx="8239125" cy="703263"/>
          </a:xfrm>
          <a:prstGeom prst="rect">
            <a:avLst/>
          </a:prstGeom>
        </p:spPr>
        <p:txBody>
          <a:bodyPr vert="horz" wrap="square" lIns="91440" tIns="45720" rIns="91440" bIns="45720" rtlCol="0">
            <a:normAutofit/>
          </a:bodyPr>
          <a:lstStyle/>
          <a:p>
            <a:pPr algn="ctr"/>
            <a:r>
              <a:rPr lang="en-US" sz="1600" dirty="0"/>
              <a:t>The HIV Vaccine Trials Network is supported through a cooperative agreement with the National Institute of Allergy and Infectious Diseases</a:t>
            </a:r>
          </a:p>
        </p:txBody>
      </p:sp>
    </p:spTree>
    <p:extLst>
      <p:ext uri="{BB962C8B-B14F-4D97-AF65-F5344CB8AC3E}">
        <p14:creationId xmlns:p14="http://schemas.microsoft.com/office/powerpoint/2010/main" val="1636153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066800"/>
            <a:ext cx="3429000" cy="593766"/>
          </a:xfrm>
        </p:spPr>
        <p:txBody>
          <a:bodyPr/>
          <a:lstStyle/>
          <a:p>
            <a:r>
              <a:rPr lang="en-US" dirty="0"/>
              <a:t>Vaccines work!</a:t>
            </a:r>
          </a:p>
        </p:txBody>
      </p:sp>
      <p:pic>
        <p:nvPicPr>
          <p:cNvPr id="939010" name="Picture 2" descr="C:\Users\gbroder\Desktop\vaccine image_Forbes.jpg"/>
          <p:cNvPicPr>
            <a:picLocks noGrp="1" noChangeAspect="1" noChangeArrowheads="1"/>
          </p:cNvPicPr>
          <p:nvPr>
            <p:ph idx="1"/>
          </p:nvPr>
        </p:nvPicPr>
        <p:blipFill rotWithShape="1">
          <a:blip r:embed="rId4" cstate="print">
            <a:extLst>
              <a:ext uri="{28A0092B-C50C-407E-A947-70E740481C1C}">
                <a14:useLocalDpi xmlns:a14="http://schemas.microsoft.com/office/drawing/2010/main" val="0"/>
              </a:ext>
            </a:extLst>
          </a:blip>
          <a:srcRect t="3164" b="4665"/>
          <a:stretch/>
        </p:blipFill>
        <p:spPr bwMode="auto">
          <a:xfrm>
            <a:off x="3657600" y="304799"/>
            <a:ext cx="5486400" cy="655320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57200" y="4711005"/>
            <a:ext cx="2457203" cy="1384995"/>
          </a:xfrm>
          <a:prstGeom prst="rect">
            <a:avLst/>
          </a:prstGeom>
          <a:noFill/>
        </p:spPr>
        <p:txBody>
          <a:bodyPr wrap="square" rtlCol="0">
            <a:spAutoFit/>
          </a:bodyPr>
          <a:lstStyle/>
          <a:p>
            <a:r>
              <a:rPr lang="en-US" sz="1400" dirty="0">
                <a:latin typeface="Arial Narrow" pitchFamily="34" charset="0"/>
              </a:rPr>
              <a:t>“How Vaccines Have Changed Our World in One Graphic” www.forbes.com</a:t>
            </a:r>
          </a:p>
          <a:p>
            <a:r>
              <a:rPr lang="en-US" sz="1400" dirty="0">
                <a:latin typeface="Arial Narrow" pitchFamily="34" charset="0"/>
              </a:rPr>
              <a:t>Feb. 19, 2013</a:t>
            </a:r>
          </a:p>
          <a:p>
            <a:r>
              <a:rPr lang="en-US" sz="1400" dirty="0">
                <a:latin typeface="Arial Narrow" pitchFamily="34" charset="0"/>
              </a:rPr>
              <a:t>(using data from 2010, published in JAMA)</a:t>
            </a:r>
          </a:p>
        </p:txBody>
      </p:sp>
    </p:spTree>
    <p:extLst>
      <p:ext uri="{BB962C8B-B14F-4D97-AF65-F5344CB8AC3E}">
        <p14:creationId xmlns:p14="http://schemas.microsoft.com/office/powerpoint/2010/main" val="3397946093"/>
      </p:ext>
    </p:extLst>
  </p:cSld>
  <p:clrMapOvr>
    <a:masterClrMapping/>
  </p:clrMapOvr>
  <p:extLst>
    <p:ext uri="{6950BFC3-D8DA-4A85-94F7-54DA5524770B}">
      <p188:commentRel xmlns:p188="http://schemas.microsoft.com/office/powerpoint/2018/8/main" r:id="rId3"/>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95BD6-FA88-EAD6-0D3A-97CF93F30D91}"/>
              </a:ext>
            </a:extLst>
          </p:cNvPr>
          <p:cNvSpPr>
            <a:spLocks noGrp="1"/>
          </p:cNvSpPr>
          <p:nvPr>
            <p:ph type="title"/>
          </p:nvPr>
        </p:nvSpPr>
        <p:spPr/>
        <p:txBody>
          <a:bodyPr/>
          <a:lstStyle/>
          <a:p>
            <a:r>
              <a:rPr lang="fr-FR" dirty="0"/>
              <a:t>Microbicides</a:t>
            </a:r>
            <a:endParaRPr lang="en-ZA" dirty="0"/>
          </a:p>
        </p:txBody>
      </p:sp>
      <p:sp>
        <p:nvSpPr>
          <p:cNvPr id="3" name="Slide Number Placeholder 2">
            <a:extLst>
              <a:ext uri="{FF2B5EF4-FFF2-40B4-BE49-F238E27FC236}">
                <a16:creationId xmlns:a16="http://schemas.microsoft.com/office/drawing/2014/main" id="{1A25F983-0FAD-BA15-6D32-2D6BAD87DB78}"/>
              </a:ext>
            </a:extLst>
          </p:cNvPr>
          <p:cNvSpPr>
            <a:spLocks noGrp="1"/>
          </p:cNvSpPr>
          <p:nvPr>
            <p:ph type="sldNum" sz="quarter" idx="12"/>
          </p:nvPr>
        </p:nvSpPr>
        <p:spPr/>
        <p:txBody>
          <a:bodyPr/>
          <a:lstStyle/>
          <a:p>
            <a:pPr>
              <a:defRPr/>
            </a:pPr>
            <a:fld id="{65508DA8-DC31-4F23-821A-264B97AE45B7}" type="slidenum">
              <a:rPr lang="en-US" smtClean="0"/>
              <a:pPr>
                <a:defRPr/>
              </a:pPr>
              <a:t>11</a:t>
            </a:fld>
            <a:endParaRPr lang="en-US" dirty="0"/>
          </a:p>
        </p:txBody>
      </p:sp>
      <p:pic>
        <p:nvPicPr>
          <p:cNvPr id="4" name="Picture 5" descr="Picture1">
            <a:extLst>
              <a:ext uri="{FF2B5EF4-FFF2-40B4-BE49-F238E27FC236}">
                <a16:creationId xmlns:a16="http://schemas.microsoft.com/office/drawing/2014/main" id="{65061C7D-BDD2-0C9B-6F81-0730DF187D7D}"/>
              </a:ext>
            </a:extLst>
          </p:cNvPr>
          <p:cNvPicPr>
            <a:picLocks noChangeAspect="1" noChangeArrowheads="1"/>
          </p:cNvPicPr>
          <p:nvPr/>
        </p:nvPicPr>
        <p:blipFill>
          <a:blip r:embed="rId3" cstate="print"/>
          <a:srcRect/>
          <a:stretch>
            <a:fillRect/>
          </a:stretch>
        </p:blipFill>
        <p:spPr bwMode="auto">
          <a:xfrm>
            <a:off x="685800" y="1524000"/>
            <a:ext cx="2060575" cy="1755775"/>
          </a:xfrm>
          <a:prstGeom prst="rect">
            <a:avLst/>
          </a:prstGeom>
          <a:noFill/>
        </p:spPr>
      </p:pic>
      <p:pic>
        <p:nvPicPr>
          <p:cNvPr id="5" name="Picture 6" descr="Picture2">
            <a:extLst>
              <a:ext uri="{FF2B5EF4-FFF2-40B4-BE49-F238E27FC236}">
                <a16:creationId xmlns:a16="http://schemas.microsoft.com/office/drawing/2014/main" id="{FBB757B4-012B-6062-010F-7CB28463D0AB}"/>
              </a:ext>
            </a:extLst>
          </p:cNvPr>
          <p:cNvPicPr>
            <a:picLocks noChangeAspect="1" noChangeArrowheads="1"/>
          </p:cNvPicPr>
          <p:nvPr/>
        </p:nvPicPr>
        <p:blipFill>
          <a:blip r:embed="rId4" cstate="print"/>
          <a:srcRect/>
          <a:stretch>
            <a:fillRect/>
          </a:stretch>
        </p:blipFill>
        <p:spPr bwMode="auto">
          <a:xfrm>
            <a:off x="3505200" y="1524000"/>
            <a:ext cx="1905000" cy="1758950"/>
          </a:xfrm>
          <a:prstGeom prst="rect">
            <a:avLst/>
          </a:prstGeom>
          <a:noFill/>
        </p:spPr>
      </p:pic>
      <p:pic>
        <p:nvPicPr>
          <p:cNvPr id="6" name="Picture 7" descr="Picture3">
            <a:extLst>
              <a:ext uri="{FF2B5EF4-FFF2-40B4-BE49-F238E27FC236}">
                <a16:creationId xmlns:a16="http://schemas.microsoft.com/office/drawing/2014/main" id="{7320C419-B9CA-24A5-6132-8AFC35F0DA83}"/>
              </a:ext>
            </a:extLst>
          </p:cNvPr>
          <p:cNvPicPr>
            <a:picLocks noChangeAspect="1" noChangeArrowheads="1"/>
          </p:cNvPicPr>
          <p:nvPr/>
        </p:nvPicPr>
        <p:blipFill>
          <a:blip r:embed="rId5" cstate="print"/>
          <a:srcRect/>
          <a:stretch>
            <a:fillRect/>
          </a:stretch>
        </p:blipFill>
        <p:spPr bwMode="auto">
          <a:xfrm>
            <a:off x="6096000" y="1524000"/>
            <a:ext cx="2016125" cy="1712913"/>
          </a:xfrm>
          <a:prstGeom prst="rect">
            <a:avLst/>
          </a:prstGeom>
          <a:noFill/>
        </p:spPr>
      </p:pic>
      <p:sp>
        <p:nvSpPr>
          <p:cNvPr id="7" name="Rectangle 2">
            <a:extLst>
              <a:ext uri="{FF2B5EF4-FFF2-40B4-BE49-F238E27FC236}">
                <a16:creationId xmlns:a16="http://schemas.microsoft.com/office/drawing/2014/main" id="{42892FCE-8FFF-6F89-A3D3-4CCD70D1E8D7}"/>
              </a:ext>
            </a:extLst>
          </p:cNvPr>
          <p:cNvSpPr>
            <a:spLocks noChangeArrowheads="1"/>
          </p:cNvSpPr>
          <p:nvPr/>
        </p:nvSpPr>
        <p:spPr bwMode="auto">
          <a:xfrm>
            <a:off x="650875" y="3352800"/>
            <a:ext cx="2168525" cy="535531"/>
          </a:xfrm>
          <a:prstGeom prst="rect">
            <a:avLst/>
          </a:prstGeom>
          <a:noFill/>
          <a:ln w="9525">
            <a:noFill/>
            <a:miter lim="800000"/>
            <a:headEnd/>
            <a:tailEnd/>
          </a:ln>
          <a:effectLst/>
        </p:spPr>
        <p:txBody>
          <a:bodyPr>
            <a:spAutoFit/>
          </a:bodyPr>
          <a:lstStyle/>
          <a:p>
            <a:pPr eaLnBrk="1" hangingPunct="1"/>
            <a:r>
              <a:rPr lang="en-US" sz="1600" b="1" dirty="0">
                <a:solidFill>
                  <a:schemeClr val="tx2"/>
                </a:solidFill>
                <a:latin typeface="Calibri" pitchFamily="34" charset="0"/>
              </a:rPr>
              <a:t>Vaginal/rectal gel applicator</a:t>
            </a:r>
          </a:p>
        </p:txBody>
      </p:sp>
      <p:sp>
        <p:nvSpPr>
          <p:cNvPr id="8" name="Rectangle 3">
            <a:extLst>
              <a:ext uri="{FF2B5EF4-FFF2-40B4-BE49-F238E27FC236}">
                <a16:creationId xmlns:a16="http://schemas.microsoft.com/office/drawing/2014/main" id="{7BAA63BC-5455-A013-2FFC-9DA6C6A5B47F}"/>
              </a:ext>
            </a:extLst>
          </p:cNvPr>
          <p:cNvSpPr>
            <a:spLocks noChangeArrowheads="1"/>
          </p:cNvSpPr>
          <p:nvPr/>
        </p:nvSpPr>
        <p:spPr bwMode="auto">
          <a:xfrm>
            <a:off x="3803650" y="3505200"/>
            <a:ext cx="1377950" cy="313932"/>
          </a:xfrm>
          <a:prstGeom prst="rect">
            <a:avLst/>
          </a:prstGeom>
          <a:noFill/>
          <a:ln w="9525">
            <a:noFill/>
            <a:miter lim="800000"/>
            <a:headEnd/>
            <a:tailEnd/>
          </a:ln>
          <a:effectLst/>
        </p:spPr>
        <p:txBody>
          <a:bodyPr>
            <a:spAutoFit/>
          </a:bodyPr>
          <a:lstStyle/>
          <a:p>
            <a:pPr algn="l" eaLnBrk="1" hangingPunct="1"/>
            <a:r>
              <a:rPr lang="en-US" sz="1600" b="1" dirty="0">
                <a:solidFill>
                  <a:schemeClr val="tx2"/>
                </a:solidFill>
                <a:latin typeface="Calibri" pitchFamily="34" charset="0"/>
              </a:rPr>
              <a:t>Vaginal ring</a:t>
            </a:r>
          </a:p>
        </p:txBody>
      </p:sp>
      <p:sp>
        <p:nvSpPr>
          <p:cNvPr id="9" name="Text Box 4">
            <a:extLst>
              <a:ext uri="{FF2B5EF4-FFF2-40B4-BE49-F238E27FC236}">
                <a16:creationId xmlns:a16="http://schemas.microsoft.com/office/drawing/2014/main" id="{0E45AD4C-3DE4-D883-0B23-E4DDE78AC198}"/>
              </a:ext>
            </a:extLst>
          </p:cNvPr>
          <p:cNvSpPr txBox="1">
            <a:spLocks noChangeArrowheads="1"/>
          </p:cNvSpPr>
          <p:nvPr/>
        </p:nvSpPr>
        <p:spPr bwMode="auto">
          <a:xfrm>
            <a:off x="6859741" y="3471446"/>
            <a:ext cx="545342" cy="313932"/>
          </a:xfrm>
          <a:prstGeom prst="rect">
            <a:avLst/>
          </a:prstGeom>
          <a:noFill/>
          <a:ln w="9525">
            <a:noFill/>
            <a:miter lim="800000"/>
            <a:headEnd/>
            <a:tailEnd/>
          </a:ln>
          <a:effectLst/>
        </p:spPr>
        <p:txBody>
          <a:bodyPr wrap="none">
            <a:spAutoFit/>
          </a:bodyPr>
          <a:lstStyle/>
          <a:p>
            <a:pPr algn="l"/>
            <a:r>
              <a:rPr lang="en-US" sz="1600" b="1" dirty="0">
                <a:solidFill>
                  <a:schemeClr val="tx2"/>
                </a:solidFill>
                <a:latin typeface="Calibri" pitchFamily="34" charset="0"/>
              </a:rPr>
              <a:t>Film</a:t>
            </a:r>
          </a:p>
        </p:txBody>
      </p:sp>
      <p:sp>
        <p:nvSpPr>
          <p:cNvPr id="10" name="Text Box 8">
            <a:extLst>
              <a:ext uri="{FF2B5EF4-FFF2-40B4-BE49-F238E27FC236}">
                <a16:creationId xmlns:a16="http://schemas.microsoft.com/office/drawing/2014/main" id="{7C5145F6-74D7-7410-32F3-83C721E62CF7}"/>
              </a:ext>
            </a:extLst>
          </p:cNvPr>
          <p:cNvSpPr txBox="1">
            <a:spLocks noChangeArrowheads="1"/>
          </p:cNvSpPr>
          <p:nvPr/>
        </p:nvSpPr>
        <p:spPr bwMode="auto">
          <a:xfrm>
            <a:off x="666750" y="3966314"/>
            <a:ext cx="8135938" cy="2215991"/>
          </a:xfrm>
          <a:prstGeom prst="rect">
            <a:avLst/>
          </a:prstGeom>
          <a:solidFill>
            <a:schemeClr val="bg1">
              <a:lumMod val="95000"/>
            </a:schemeClr>
          </a:solidFill>
          <a:ln w="9525">
            <a:solidFill>
              <a:srgbClr val="000000"/>
            </a:solidFill>
            <a:miter lim="800000"/>
            <a:headEnd/>
            <a:tailEnd/>
          </a:ln>
          <a:effectLst/>
        </p:spPr>
        <p:txBody>
          <a:bodyPr>
            <a:spAutoFit/>
          </a:bodyPr>
          <a:lstStyle/>
          <a:p>
            <a:pPr algn="l" eaLnBrk="1" hangingPunct="1">
              <a:lnSpc>
                <a:spcPct val="110000"/>
              </a:lnSpc>
              <a:spcAft>
                <a:spcPts val="600"/>
              </a:spcAft>
            </a:pPr>
            <a:r>
              <a:rPr lang="en-US" sz="2000" dirty="0">
                <a:latin typeface="Calibri" pitchFamily="34" charset="0"/>
              </a:rPr>
              <a:t>A microbicide is a product that can be applied to the vagina or rectum with the intention of preventing the transmission of sexually transmitted infections including HIV. Products may include gels, vaginal rings, or vaginal films.</a:t>
            </a:r>
          </a:p>
          <a:p>
            <a:pPr marL="342900" indent="-342900" algn="l" defTabSz="935038">
              <a:spcBef>
                <a:spcPts val="600"/>
              </a:spcBef>
              <a:buClr>
                <a:srgbClr val="FF0000"/>
              </a:buClr>
              <a:buFont typeface="Wingdings" pitchFamily="2" charset="2"/>
              <a:buChar char="§"/>
            </a:pPr>
            <a:r>
              <a:rPr lang="en-ZA" sz="2000" i="1" dirty="0">
                <a:latin typeface="Calibri" pitchFamily="34" charset="0"/>
              </a:rPr>
              <a:t> Products are user-initiated, can be used without partner consent</a:t>
            </a:r>
          </a:p>
          <a:p>
            <a:pPr marL="342900" indent="-342900" algn="l" defTabSz="935038">
              <a:buClr>
                <a:srgbClr val="FF0000"/>
              </a:buClr>
              <a:buFont typeface="Wingdings" pitchFamily="2" charset="2"/>
              <a:buChar char="§"/>
            </a:pPr>
            <a:r>
              <a:rPr lang="en-ZA" sz="2000" i="1" dirty="0">
                <a:latin typeface="Calibri" pitchFamily="34" charset="0"/>
              </a:rPr>
              <a:t> May or may not be contraceptive as well as protecting against STIs</a:t>
            </a:r>
            <a:endParaRPr lang="en-US" sz="2000" i="1" dirty="0">
              <a:latin typeface="Calibri" pitchFamily="34" charset="0"/>
            </a:endParaRPr>
          </a:p>
        </p:txBody>
      </p:sp>
    </p:spTree>
    <p:extLst>
      <p:ext uri="{BB962C8B-B14F-4D97-AF65-F5344CB8AC3E}">
        <p14:creationId xmlns:p14="http://schemas.microsoft.com/office/powerpoint/2010/main" val="833448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B16D62-BEF6-1230-2650-8071DDF0EA91}"/>
              </a:ext>
            </a:extLst>
          </p:cNvPr>
          <p:cNvSpPr>
            <a:spLocks noGrp="1"/>
          </p:cNvSpPr>
          <p:nvPr>
            <p:ph type="title"/>
          </p:nvPr>
        </p:nvSpPr>
        <p:spPr>
          <a:xfrm>
            <a:off x="628650" y="304800"/>
            <a:ext cx="7886700" cy="1066799"/>
          </a:xfrm>
        </p:spPr>
        <p:txBody>
          <a:bodyPr/>
          <a:lstStyle/>
          <a:p>
            <a:r>
              <a:rPr lang="fr-FR" dirty="0"/>
              <a:t>Microbicides: </a:t>
            </a:r>
            <a:r>
              <a:rPr lang="fr-FR" dirty="0" err="1"/>
              <a:t>Dapivirine</a:t>
            </a:r>
            <a:r>
              <a:rPr lang="fr-FR" dirty="0"/>
              <a:t> Ring Trials</a:t>
            </a:r>
            <a:endParaRPr lang="en-ZA" dirty="0"/>
          </a:p>
        </p:txBody>
      </p:sp>
      <p:sp>
        <p:nvSpPr>
          <p:cNvPr id="3" name="Slide Number Placeholder 2">
            <a:extLst>
              <a:ext uri="{FF2B5EF4-FFF2-40B4-BE49-F238E27FC236}">
                <a16:creationId xmlns:a16="http://schemas.microsoft.com/office/drawing/2014/main" id="{7059FF7B-7D34-41FD-E54D-8990176FE45E}"/>
              </a:ext>
            </a:extLst>
          </p:cNvPr>
          <p:cNvSpPr>
            <a:spLocks noGrp="1"/>
          </p:cNvSpPr>
          <p:nvPr>
            <p:ph type="sldNum" sz="quarter" idx="12"/>
          </p:nvPr>
        </p:nvSpPr>
        <p:spPr>
          <a:xfrm>
            <a:off x="6457950" y="6248401"/>
            <a:ext cx="2057400" cy="473076"/>
          </a:xfrm>
        </p:spPr>
        <p:txBody>
          <a:bodyPr/>
          <a:lstStyle/>
          <a:p>
            <a:r>
              <a:rPr lang="en-US" sz="1200" dirty="0"/>
              <a:t>The Ring Information by International Partnership for Microbicides </a:t>
            </a:r>
            <a:endParaRPr lang="en-ZA" sz="1200" dirty="0"/>
          </a:p>
        </p:txBody>
      </p:sp>
      <p:pic>
        <p:nvPicPr>
          <p:cNvPr id="4" name="Picture 3">
            <a:extLst>
              <a:ext uri="{FF2B5EF4-FFF2-40B4-BE49-F238E27FC236}">
                <a16:creationId xmlns:a16="http://schemas.microsoft.com/office/drawing/2014/main" id="{FF427F8F-C16C-9ACF-451D-388363A3980E}"/>
              </a:ext>
            </a:extLst>
          </p:cNvPr>
          <p:cNvPicPr>
            <a:picLocks noChangeAspect="1"/>
          </p:cNvPicPr>
          <p:nvPr/>
        </p:nvPicPr>
        <p:blipFill>
          <a:blip r:embed="rId3"/>
          <a:stretch>
            <a:fillRect/>
          </a:stretch>
        </p:blipFill>
        <p:spPr>
          <a:xfrm>
            <a:off x="76200" y="1371599"/>
            <a:ext cx="9067800" cy="4690153"/>
          </a:xfrm>
          <a:prstGeom prst="rect">
            <a:avLst/>
          </a:prstGeom>
        </p:spPr>
      </p:pic>
    </p:spTree>
    <p:extLst>
      <p:ext uri="{BB962C8B-B14F-4D97-AF65-F5344CB8AC3E}">
        <p14:creationId xmlns:p14="http://schemas.microsoft.com/office/powerpoint/2010/main" val="30022683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
            <a:ext cx="7886700" cy="1295400"/>
          </a:xfrm>
        </p:spPr>
        <p:txBody>
          <a:bodyPr/>
          <a:lstStyle/>
          <a:p>
            <a:r>
              <a:rPr lang="en-US" dirty="0"/>
              <a:t>PrEP (</a:t>
            </a:r>
            <a:r>
              <a:rPr lang="en-US" b="1" dirty="0"/>
              <a:t>Pr</a:t>
            </a:r>
            <a:r>
              <a:rPr lang="en-US" dirty="0"/>
              <a:t>e-</a:t>
            </a:r>
            <a:r>
              <a:rPr lang="en-US" b="1" dirty="0"/>
              <a:t>E</a:t>
            </a:r>
            <a:r>
              <a:rPr lang="en-US" dirty="0"/>
              <a:t>xposure </a:t>
            </a:r>
            <a:r>
              <a:rPr lang="en-US" b="1" dirty="0"/>
              <a:t>P</a:t>
            </a:r>
            <a:r>
              <a:rPr lang="en-US" dirty="0"/>
              <a:t>rophylaxis)</a:t>
            </a:r>
          </a:p>
        </p:txBody>
      </p:sp>
      <p:sp>
        <p:nvSpPr>
          <p:cNvPr id="3" name="Content Placeholder 2"/>
          <p:cNvSpPr>
            <a:spLocks noGrp="1"/>
          </p:cNvSpPr>
          <p:nvPr>
            <p:ph idx="1"/>
          </p:nvPr>
        </p:nvSpPr>
        <p:spPr>
          <a:xfrm>
            <a:off x="628650" y="983209"/>
            <a:ext cx="8001000" cy="1600200"/>
          </a:xfrm>
        </p:spPr>
        <p:txBody>
          <a:bodyPr>
            <a:normAutofit fontScale="85000" lnSpcReduction="20000"/>
          </a:bodyPr>
          <a:lstStyle/>
          <a:p>
            <a:pPr marL="0" indent="0">
              <a:buNone/>
            </a:pPr>
            <a:r>
              <a:rPr lang="en-US" sz="3200" b="1" dirty="0"/>
              <a:t>What it is: </a:t>
            </a:r>
            <a:r>
              <a:rPr lang="en-US" sz="3200" dirty="0"/>
              <a:t>the use of anti-HIV medication or injection by people who are NOT infected with HIV as a method of HIV prevention</a:t>
            </a:r>
          </a:p>
          <a:p>
            <a:pPr marL="0" indent="0">
              <a:buNone/>
            </a:pPr>
            <a:r>
              <a:rPr lang="en-US" dirty="0"/>
              <a:t> </a:t>
            </a:r>
          </a:p>
        </p:txBody>
      </p:sp>
      <p:pic>
        <p:nvPicPr>
          <p:cNvPr id="93286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81800" y="2363972"/>
            <a:ext cx="2095500" cy="351081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06400" y="2165000"/>
            <a:ext cx="4343400" cy="3908762"/>
          </a:xfrm>
          <a:prstGeom prst="rect">
            <a:avLst/>
          </a:prstGeom>
          <a:noFill/>
        </p:spPr>
        <p:txBody>
          <a:bodyPr wrap="square" rtlCol="0">
            <a:spAutoFit/>
          </a:bodyPr>
          <a:lstStyle/>
          <a:p>
            <a:pPr marL="457200" indent="-457200" algn="l">
              <a:spcAft>
                <a:spcPts val="600"/>
              </a:spcAft>
              <a:buClr>
                <a:srgbClr val="FF0000"/>
              </a:buClr>
              <a:buFont typeface="Wingdings" pitchFamily="2" charset="2"/>
              <a:buChar char="§"/>
            </a:pPr>
            <a:r>
              <a:rPr lang="en-US" sz="2000" dirty="0">
                <a:latin typeface="Calibri" pitchFamily="34" charset="0"/>
              </a:rPr>
              <a:t>(July 2012) The US Food and Drug Administration approved the daily use of Truvada as </a:t>
            </a:r>
            <a:r>
              <a:rPr lang="en-US" sz="2000" dirty="0" err="1">
                <a:latin typeface="Calibri" pitchFamily="34" charset="0"/>
              </a:rPr>
              <a:t>PrEP</a:t>
            </a:r>
            <a:r>
              <a:rPr lang="en-US" sz="2000" dirty="0">
                <a:latin typeface="Calibri" pitchFamily="34" charset="0"/>
              </a:rPr>
              <a:t> by people at increased risk for HIV infection </a:t>
            </a:r>
          </a:p>
          <a:p>
            <a:pPr marL="457200" indent="-457200" algn="l">
              <a:spcAft>
                <a:spcPts val="600"/>
              </a:spcAft>
              <a:buClr>
                <a:srgbClr val="FF0000"/>
              </a:buClr>
              <a:buFont typeface="Wingdings" pitchFamily="2" charset="2"/>
              <a:buChar char="§"/>
            </a:pPr>
            <a:r>
              <a:rPr lang="en-ZA" sz="2000" dirty="0">
                <a:latin typeface="Calibri" pitchFamily="34" charset="0"/>
              </a:rPr>
              <a:t>Cabotegravir is another ARV approved for use as prevention by the US FDA, as of December 2021. It was found to be safe and efficacious in two studies administering the drug, every two months, as a long-acting injection. </a:t>
            </a:r>
            <a:endParaRPr lang="en-US" sz="2000" dirty="0">
              <a:latin typeface="Calibri" pitchFamily="34" charset="0"/>
            </a:endParaRPr>
          </a:p>
          <a:p>
            <a:endParaRPr lang="en-US" dirty="0"/>
          </a:p>
        </p:txBody>
      </p:sp>
      <p:pic>
        <p:nvPicPr>
          <p:cNvPr id="5" name="Picture 4">
            <a:extLst>
              <a:ext uri="{FF2B5EF4-FFF2-40B4-BE49-F238E27FC236}">
                <a16:creationId xmlns:a16="http://schemas.microsoft.com/office/drawing/2014/main" id="{DDF3CE92-027B-C2D3-BFAB-7F94CA2E5DB3}"/>
              </a:ext>
            </a:extLst>
          </p:cNvPr>
          <p:cNvPicPr>
            <a:picLocks noChangeAspect="1"/>
          </p:cNvPicPr>
          <p:nvPr/>
        </p:nvPicPr>
        <p:blipFill>
          <a:blip r:embed="rId5"/>
          <a:stretch>
            <a:fillRect/>
          </a:stretch>
        </p:blipFill>
        <p:spPr>
          <a:xfrm>
            <a:off x="4838700" y="2988657"/>
            <a:ext cx="1905000" cy="2743200"/>
          </a:xfrm>
          <a:prstGeom prst="rect">
            <a:avLst/>
          </a:prstGeom>
        </p:spPr>
      </p:pic>
      <p:sp>
        <p:nvSpPr>
          <p:cNvPr id="8" name="TextBox 7">
            <a:extLst>
              <a:ext uri="{FF2B5EF4-FFF2-40B4-BE49-F238E27FC236}">
                <a16:creationId xmlns:a16="http://schemas.microsoft.com/office/drawing/2014/main" id="{FBB470E4-2960-EB59-1C37-CD3757E5387F}"/>
              </a:ext>
            </a:extLst>
          </p:cNvPr>
          <p:cNvSpPr txBox="1"/>
          <p:nvPr/>
        </p:nvSpPr>
        <p:spPr>
          <a:xfrm>
            <a:off x="4718050" y="5659347"/>
            <a:ext cx="2095500" cy="430887"/>
          </a:xfrm>
          <a:prstGeom prst="rect">
            <a:avLst/>
          </a:prstGeom>
          <a:noFill/>
        </p:spPr>
        <p:txBody>
          <a:bodyPr wrap="square" rtlCol="0">
            <a:spAutoFit/>
          </a:bodyPr>
          <a:lstStyle/>
          <a:p>
            <a:r>
              <a:rPr lang="en-ZA" sz="1100" dirty="0">
                <a:hlinkClick r:id="rId6"/>
              </a:rPr>
              <a:t>picture of cabotegravir - Bing images</a:t>
            </a:r>
            <a:endParaRPr lang="en-ZA" sz="1100" dirty="0"/>
          </a:p>
        </p:txBody>
      </p:sp>
    </p:spTree>
    <p:extLst>
      <p:ext uri="{BB962C8B-B14F-4D97-AF65-F5344CB8AC3E}">
        <p14:creationId xmlns:p14="http://schemas.microsoft.com/office/powerpoint/2010/main" val="2900380972"/>
      </p:ext>
    </p:extLst>
  </p:cSld>
  <p:clrMapOvr>
    <a:masterClrMapping/>
  </p:clrMapOvr>
  <p:extLst>
    <p:ext uri="{6950BFC3-D8DA-4A85-94F7-54DA5524770B}">
      <p188:commentRel xmlns:p188="http://schemas.microsoft.com/office/powerpoint/2018/8/main" r:id="rId3"/>
    </p:ext>
  </p:extLs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8061D4-BADF-884E-25A9-9776B4F2DB6F}"/>
              </a:ext>
            </a:extLst>
          </p:cNvPr>
          <p:cNvSpPr>
            <a:spLocks noGrp="1"/>
          </p:cNvSpPr>
          <p:nvPr>
            <p:ph type="title"/>
          </p:nvPr>
        </p:nvSpPr>
        <p:spPr>
          <a:xfrm>
            <a:off x="628650" y="381001"/>
            <a:ext cx="7886700" cy="1066799"/>
          </a:xfrm>
        </p:spPr>
        <p:txBody>
          <a:bodyPr/>
          <a:lstStyle/>
          <a:p>
            <a:r>
              <a:rPr lang="en-ZA" b="1" i="0" dirty="0">
                <a:effectLst/>
                <a:latin typeface="Source Sans Pro" panose="020B0604020202020204" pitchFamily="34" charset="0"/>
              </a:rPr>
              <a:t>Treatment as Prevention</a:t>
            </a:r>
            <a:r>
              <a:rPr lang="en-ZA" b="0" i="0" dirty="0">
                <a:effectLst/>
                <a:latin typeface="Source Sans Pro" panose="020B0604020202020204" pitchFamily="34" charset="0"/>
              </a:rPr>
              <a:t> (</a:t>
            </a:r>
            <a:r>
              <a:rPr lang="en-ZA" b="0" i="0" dirty="0" err="1">
                <a:effectLst/>
                <a:latin typeface="Source Sans Pro" panose="020B0604020202020204" pitchFamily="34" charset="0"/>
              </a:rPr>
              <a:t>TasP</a:t>
            </a:r>
            <a:r>
              <a:rPr lang="en-ZA" b="0" i="0" dirty="0">
                <a:effectLst/>
                <a:latin typeface="Source Sans Pro" panose="020B0604020202020204" pitchFamily="34" charset="0"/>
              </a:rPr>
              <a:t>) </a:t>
            </a:r>
            <a:endParaRPr lang="en-ZA" dirty="0"/>
          </a:p>
        </p:txBody>
      </p:sp>
      <p:sp>
        <p:nvSpPr>
          <p:cNvPr id="3" name="Slide Number Placeholder 2">
            <a:extLst>
              <a:ext uri="{FF2B5EF4-FFF2-40B4-BE49-F238E27FC236}">
                <a16:creationId xmlns:a16="http://schemas.microsoft.com/office/drawing/2014/main" id="{CF56AE2C-D90C-9C36-A160-A2F36FCBC315}"/>
              </a:ext>
            </a:extLst>
          </p:cNvPr>
          <p:cNvSpPr>
            <a:spLocks noGrp="1"/>
          </p:cNvSpPr>
          <p:nvPr>
            <p:ph type="sldNum" sz="quarter" idx="12"/>
          </p:nvPr>
        </p:nvSpPr>
        <p:spPr/>
        <p:txBody>
          <a:bodyPr/>
          <a:lstStyle/>
          <a:p>
            <a:pPr>
              <a:defRPr/>
            </a:pPr>
            <a:fld id="{65508DA8-DC31-4F23-821A-264B97AE45B7}" type="slidenum">
              <a:rPr lang="en-US" smtClean="0"/>
              <a:pPr>
                <a:defRPr/>
              </a:pPr>
              <a:t>14</a:t>
            </a:fld>
            <a:endParaRPr lang="en-US" dirty="0"/>
          </a:p>
        </p:txBody>
      </p:sp>
      <p:pic>
        <p:nvPicPr>
          <p:cNvPr id="4" name="Picture 3">
            <a:extLst>
              <a:ext uri="{FF2B5EF4-FFF2-40B4-BE49-F238E27FC236}">
                <a16:creationId xmlns:a16="http://schemas.microsoft.com/office/drawing/2014/main" id="{1173F81D-9A57-D690-7246-0EB24A664C9E}"/>
              </a:ext>
            </a:extLst>
          </p:cNvPr>
          <p:cNvPicPr>
            <a:picLocks noChangeAspect="1"/>
          </p:cNvPicPr>
          <p:nvPr/>
        </p:nvPicPr>
        <p:blipFill>
          <a:blip r:embed="rId3"/>
          <a:stretch>
            <a:fillRect/>
          </a:stretch>
        </p:blipFill>
        <p:spPr>
          <a:xfrm>
            <a:off x="0" y="1539877"/>
            <a:ext cx="9144000" cy="5318123"/>
          </a:xfrm>
          <a:prstGeom prst="rect">
            <a:avLst/>
          </a:prstGeom>
        </p:spPr>
      </p:pic>
    </p:spTree>
    <p:extLst>
      <p:ext uri="{BB962C8B-B14F-4D97-AF65-F5344CB8AC3E}">
        <p14:creationId xmlns:p14="http://schemas.microsoft.com/office/powerpoint/2010/main" val="15754457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78A73B-E501-6C97-432F-3D75ACED9B66}"/>
              </a:ext>
            </a:extLst>
          </p:cNvPr>
          <p:cNvSpPr>
            <a:spLocks noGrp="1"/>
          </p:cNvSpPr>
          <p:nvPr>
            <p:ph type="title"/>
          </p:nvPr>
        </p:nvSpPr>
        <p:spPr>
          <a:xfrm>
            <a:off x="628650" y="391101"/>
            <a:ext cx="7886700" cy="1325563"/>
          </a:xfrm>
        </p:spPr>
        <p:txBody>
          <a:bodyPr/>
          <a:lstStyle/>
          <a:p>
            <a:r>
              <a:rPr lang="en-US" sz="3200" dirty="0">
                <a:cs typeface="Arial" pitchFamily="34" charset="0"/>
              </a:rPr>
              <a:t>Strategies for all: spread the word, advocate for comprehensive programs </a:t>
            </a:r>
            <a:endParaRPr lang="en-ZA" dirty="0"/>
          </a:p>
        </p:txBody>
      </p:sp>
      <p:sp>
        <p:nvSpPr>
          <p:cNvPr id="3" name="Slide Number Placeholder 2">
            <a:extLst>
              <a:ext uri="{FF2B5EF4-FFF2-40B4-BE49-F238E27FC236}">
                <a16:creationId xmlns:a16="http://schemas.microsoft.com/office/drawing/2014/main" id="{C62BCACE-B817-40C6-46ED-B715F0DCFD29}"/>
              </a:ext>
            </a:extLst>
          </p:cNvPr>
          <p:cNvSpPr>
            <a:spLocks noGrp="1"/>
          </p:cNvSpPr>
          <p:nvPr>
            <p:ph type="sldNum" sz="quarter" idx="12"/>
          </p:nvPr>
        </p:nvSpPr>
        <p:spPr/>
        <p:txBody>
          <a:bodyPr/>
          <a:lstStyle/>
          <a:p>
            <a:pPr>
              <a:defRPr/>
            </a:pPr>
            <a:fld id="{65508DA8-DC31-4F23-821A-264B97AE45B7}" type="slidenum">
              <a:rPr lang="en-US" smtClean="0"/>
              <a:pPr>
                <a:defRPr/>
              </a:pPr>
              <a:t>15</a:t>
            </a:fld>
            <a:endParaRPr lang="en-US" dirty="0"/>
          </a:p>
        </p:txBody>
      </p:sp>
      <p:sp>
        <p:nvSpPr>
          <p:cNvPr id="4" name="Rectangle 7">
            <a:extLst>
              <a:ext uri="{FF2B5EF4-FFF2-40B4-BE49-F238E27FC236}">
                <a16:creationId xmlns:a16="http://schemas.microsoft.com/office/drawing/2014/main" id="{651166B6-1EEC-ED6F-DB24-98ED4022F215}"/>
              </a:ext>
            </a:extLst>
          </p:cNvPr>
          <p:cNvSpPr>
            <a:spLocks noChangeArrowheads="1"/>
          </p:cNvSpPr>
          <p:nvPr/>
        </p:nvSpPr>
        <p:spPr bwMode="auto">
          <a:xfrm>
            <a:off x="2057400" y="1562100"/>
            <a:ext cx="6807200" cy="5067300"/>
          </a:xfrm>
          <a:prstGeom prst="rect">
            <a:avLst/>
          </a:prstGeom>
          <a:noFill/>
          <a:ln w="9525">
            <a:noFill/>
            <a:miter lim="800000"/>
            <a:headEnd/>
            <a:tailEnd/>
          </a:ln>
        </p:spPr>
        <p:txBody>
          <a:bodyPr/>
          <a:lstStyle/>
          <a:p>
            <a:pPr marL="350838" indent="-350838" algn="l" defTabSz="935038">
              <a:lnSpc>
                <a:spcPct val="90000"/>
              </a:lnSpc>
              <a:spcBef>
                <a:spcPct val="50000"/>
              </a:spcBef>
              <a:buClr>
                <a:schemeClr val="tx1"/>
              </a:buClr>
            </a:pPr>
            <a:endParaRPr lang="en-US" sz="2400" i="1" dirty="0">
              <a:solidFill>
                <a:srgbClr val="EE3B28"/>
              </a:solidFill>
              <a:latin typeface="Calibri" pitchFamily="34" charset="0"/>
            </a:endParaRPr>
          </a:p>
          <a:p>
            <a:pPr marL="350838" indent="-350838" algn="l" defTabSz="935038">
              <a:lnSpc>
                <a:spcPct val="90000"/>
              </a:lnSpc>
              <a:spcBef>
                <a:spcPct val="50000"/>
              </a:spcBef>
              <a:buClr>
                <a:schemeClr val="tx1"/>
              </a:buClr>
            </a:pPr>
            <a:r>
              <a:rPr lang="en-US" sz="2400" b="1" i="1" dirty="0">
                <a:latin typeface="Calibri" pitchFamily="34" charset="0"/>
              </a:rPr>
              <a:t> </a:t>
            </a:r>
            <a:r>
              <a:rPr lang="en-US" sz="2400" b="1" i="1" u="sng" dirty="0">
                <a:latin typeface="Calibri" pitchFamily="34" charset="0"/>
              </a:rPr>
              <a:t>A</a:t>
            </a:r>
            <a:r>
              <a:rPr lang="en-US" sz="2400" i="1" dirty="0">
                <a:latin typeface="Calibri" pitchFamily="34" charset="0"/>
              </a:rPr>
              <a:t>bstinence, </a:t>
            </a:r>
            <a:r>
              <a:rPr lang="en-US" sz="2400" b="1" i="1" u="sng" dirty="0">
                <a:latin typeface="Calibri" pitchFamily="34" charset="0"/>
              </a:rPr>
              <a:t>B</a:t>
            </a:r>
            <a:r>
              <a:rPr lang="en-US" sz="2400" i="1" dirty="0">
                <a:latin typeface="Calibri" pitchFamily="34" charset="0"/>
              </a:rPr>
              <a:t>e Faithful, Use </a:t>
            </a:r>
            <a:r>
              <a:rPr lang="en-US" sz="2400" b="1" i="1" u="sng" dirty="0">
                <a:latin typeface="Calibri" pitchFamily="34" charset="0"/>
              </a:rPr>
              <a:t>C</a:t>
            </a:r>
            <a:r>
              <a:rPr lang="en-US" sz="2400" i="1" dirty="0">
                <a:latin typeface="Calibri" pitchFamily="34" charset="0"/>
              </a:rPr>
              <a:t>ondoms –  this is a great start, but not enough!</a:t>
            </a:r>
          </a:p>
          <a:p>
            <a:pPr marL="350838" indent="-350838" algn="l" defTabSz="935038">
              <a:lnSpc>
                <a:spcPct val="90000"/>
              </a:lnSpc>
              <a:spcBef>
                <a:spcPct val="50000"/>
              </a:spcBef>
              <a:buClr>
                <a:schemeClr val="tx1"/>
              </a:buClr>
            </a:pPr>
            <a:endParaRPr lang="en-US" sz="2400" i="1" dirty="0">
              <a:latin typeface="Calibri" pitchFamily="34" charset="0"/>
            </a:endParaRPr>
          </a:p>
          <a:p>
            <a:pPr marL="350838" indent="-350838" algn="l" defTabSz="935038">
              <a:lnSpc>
                <a:spcPct val="90000"/>
              </a:lnSpc>
              <a:spcBef>
                <a:spcPct val="50000"/>
              </a:spcBef>
              <a:buClr>
                <a:schemeClr val="tx1"/>
              </a:buClr>
            </a:pPr>
            <a:r>
              <a:rPr lang="en-US" sz="2400" i="1" dirty="0">
                <a:solidFill>
                  <a:srgbClr val="EE3B28"/>
                </a:solidFill>
                <a:latin typeface="Calibri" pitchFamily="34" charset="0"/>
              </a:rPr>
              <a:t> </a:t>
            </a:r>
            <a:r>
              <a:rPr lang="en-US" sz="2400" b="1" i="1" u="sng" dirty="0">
                <a:solidFill>
                  <a:srgbClr val="C00000"/>
                </a:solidFill>
                <a:latin typeface="Calibri" pitchFamily="34" charset="0"/>
              </a:rPr>
              <a:t>C</a:t>
            </a:r>
            <a:r>
              <a:rPr lang="en-US" sz="2400" i="1" dirty="0">
                <a:solidFill>
                  <a:srgbClr val="C00000"/>
                </a:solidFill>
                <a:latin typeface="Calibri" pitchFamily="34" charset="0"/>
              </a:rPr>
              <a:t>ondom Distribution, </a:t>
            </a:r>
            <a:r>
              <a:rPr lang="en-US" sz="2400" b="1" i="1" u="sng" dirty="0">
                <a:solidFill>
                  <a:srgbClr val="C00000"/>
                </a:solidFill>
                <a:latin typeface="Calibri" pitchFamily="34" charset="0"/>
              </a:rPr>
              <a:t>N</a:t>
            </a:r>
            <a:r>
              <a:rPr lang="en-US" sz="2400" i="1" dirty="0">
                <a:solidFill>
                  <a:srgbClr val="C00000"/>
                </a:solidFill>
                <a:latin typeface="Calibri" pitchFamily="34" charset="0"/>
              </a:rPr>
              <a:t>eedle Exchange, </a:t>
            </a:r>
            <a:r>
              <a:rPr lang="en-US" sz="2400" b="1" i="1" u="sng" dirty="0">
                <a:solidFill>
                  <a:srgbClr val="C00000"/>
                </a:solidFill>
                <a:latin typeface="Calibri" pitchFamily="34" charset="0"/>
              </a:rPr>
              <a:t>N</a:t>
            </a:r>
            <a:r>
              <a:rPr lang="en-US" sz="2400" i="1" dirty="0">
                <a:solidFill>
                  <a:srgbClr val="C00000"/>
                </a:solidFill>
                <a:latin typeface="Calibri" pitchFamily="34" charset="0"/>
              </a:rPr>
              <a:t>egotiation of Risk Reduction Behaviors</a:t>
            </a:r>
          </a:p>
          <a:p>
            <a:pPr marL="350838" indent="-350838" algn="l" defTabSz="935038">
              <a:lnSpc>
                <a:spcPct val="90000"/>
              </a:lnSpc>
              <a:spcBef>
                <a:spcPct val="50000"/>
              </a:spcBef>
              <a:buClr>
                <a:schemeClr val="tx1"/>
              </a:buClr>
            </a:pPr>
            <a:endParaRPr lang="en-US" sz="2400" i="1" dirty="0">
              <a:solidFill>
                <a:srgbClr val="EE3B28"/>
              </a:solidFill>
              <a:latin typeface="Calibri" pitchFamily="34" charset="0"/>
            </a:endParaRPr>
          </a:p>
          <a:p>
            <a:pPr marL="350838" indent="-350838" algn="l" defTabSz="935038">
              <a:lnSpc>
                <a:spcPct val="90000"/>
              </a:lnSpc>
              <a:spcBef>
                <a:spcPct val="50000"/>
              </a:spcBef>
              <a:buClr>
                <a:schemeClr val="tx1"/>
              </a:buClr>
            </a:pPr>
            <a:r>
              <a:rPr lang="en-US" sz="2400" b="1" i="1" dirty="0">
                <a:solidFill>
                  <a:srgbClr val="0070C0"/>
                </a:solidFill>
                <a:latin typeface="Calibri" pitchFamily="34" charset="0"/>
              </a:rPr>
              <a:t> </a:t>
            </a:r>
            <a:r>
              <a:rPr lang="en-US" sz="2400" b="1" i="1" u="sng" dirty="0">
                <a:solidFill>
                  <a:srgbClr val="0070C0"/>
                </a:solidFill>
                <a:latin typeface="Calibri" pitchFamily="34" charset="0"/>
              </a:rPr>
              <a:t>M</a:t>
            </a:r>
            <a:r>
              <a:rPr lang="en-US" sz="2400" i="1" dirty="0">
                <a:solidFill>
                  <a:srgbClr val="0070C0"/>
                </a:solidFill>
                <a:latin typeface="Calibri" pitchFamily="34" charset="0"/>
              </a:rPr>
              <a:t>icrobicides, </a:t>
            </a:r>
            <a:r>
              <a:rPr lang="en-US" sz="2400" b="1" i="1" u="sng" dirty="0">
                <a:solidFill>
                  <a:srgbClr val="0070C0"/>
                </a:solidFill>
                <a:latin typeface="Calibri" pitchFamily="34" charset="0"/>
              </a:rPr>
              <a:t>T</a:t>
            </a:r>
            <a:r>
              <a:rPr lang="en-US" sz="2400" i="1" dirty="0">
                <a:solidFill>
                  <a:srgbClr val="0070C0"/>
                </a:solidFill>
                <a:latin typeface="Calibri" pitchFamily="34" charset="0"/>
              </a:rPr>
              <a:t>reatment, </a:t>
            </a:r>
            <a:r>
              <a:rPr lang="en-US" sz="2400" b="1" i="1" u="sng" dirty="0">
                <a:solidFill>
                  <a:srgbClr val="0070C0"/>
                </a:solidFill>
                <a:latin typeface="Calibri" pitchFamily="34" charset="0"/>
              </a:rPr>
              <a:t>V</a:t>
            </a:r>
            <a:r>
              <a:rPr lang="en-US" sz="2400" i="1" dirty="0">
                <a:solidFill>
                  <a:srgbClr val="0070C0"/>
                </a:solidFill>
                <a:latin typeface="Calibri" pitchFamily="34" charset="0"/>
              </a:rPr>
              <a:t>accines – Research in all areas is vital!</a:t>
            </a:r>
          </a:p>
        </p:txBody>
      </p:sp>
      <p:pic>
        <p:nvPicPr>
          <p:cNvPr id="5" name="Picture 2" descr="C:\Users\gbroder\Desktop\ABC logo.PNG">
            <a:extLst>
              <a:ext uri="{FF2B5EF4-FFF2-40B4-BE49-F238E27FC236}">
                <a16:creationId xmlns:a16="http://schemas.microsoft.com/office/drawing/2014/main" id="{BB933AD2-4C74-675D-9547-431C55739FC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8150" y="1821440"/>
            <a:ext cx="1395412" cy="129247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C:\Users\gbroder\Desktop\CNN logo.PNG">
            <a:extLst>
              <a:ext uri="{FF2B5EF4-FFF2-40B4-BE49-F238E27FC236}">
                <a16:creationId xmlns:a16="http://schemas.microsoft.com/office/drawing/2014/main" id="{51C42BF0-D34C-426E-58D2-D2026D47395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9094" y="3490120"/>
            <a:ext cx="1409456" cy="71199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C:\Users\gbroder\Desktop\MTV logo.PNG">
            <a:extLst>
              <a:ext uri="{FF2B5EF4-FFF2-40B4-BE49-F238E27FC236}">
                <a16:creationId xmlns:a16="http://schemas.microsoft.com/office/drawing/2014/main" id="{CDEE1BBD-D913-0AFB-9759-072DBDAC5FA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2517" y="4513262"/>
            <a:ext cx="1556760" cy="1277938"/>
          </a:xfrm>
          <a:prstGeom prst="rect">
            <a:avLst/>
          </a:prstGeom>
          <a:noFill/>
          <a:extLst>
            <a:ext uri="{909E8E84-426E-40DD-AFC4-6F175D3DCCD1}">
              <a14:hiddenFill xmlns:a14="http://schemas.microsoft.com/office/drawing/2010/main">
                <a:solidFill>
                  <a:srgbClr val="FFFFFF"/>
                </a:solidFill>
              </a14:hiddenFill>
            </a:ext>
          </a:extLst>
        </p:spPr>
      </p:pic>
      <p:sp>
        <p:nvSpPr>
          <p:cNvPr id="8" name="Text Box 9">
            <a:extLst>
              <a:ext uri="{FF2B5EF4-FFF2-40B4-BE49-F238E27FC236}">
                <a16:creationId xmlns:a16="http://schemas.microsoft.com/office/drawing/2014/main" id="{C3C1BFA0-CB01-FE3B-1DAA-2DBA0675C53E}"/>
              </a:ext>
            </a:extLst>
          </p:cNvPr>
          <p:cNvSpPr txBox="1">
            <a:spLocks noChangeArrowheads="1"/>
          </p:cNvSpPr>
          <p:nvPr/>
        </p:nvSpPr>
        <p:spPr bwMode="auto">
          <a:xfrm>
            <a:off x="2057400" y="5940852"/>
            <a:ext cx="7033279" cy="830997"/>
          </a:xfrm>
          <a:prstGeom prst="rect">
            <a:avLst/>
          </a:prstGeom>
          <a:solidFill>
            <a:schemeClr val="bg1">
              <a:lumMod val="95000"/>
            </a:schemeClr>
          </a:solidFill>
          <a:ln w="9525">
            <a:noFill/>
            <a:miter lim="800000"/>
            <a:headEnd/>
            <a:tailEnd/>
          </a:ln>
        </p:spPr>
        <p:txBody>
          <a:bodyPr wrap="square">
            <a:spAutoFit/>
          </a:bodyPr>
          <a:lstStyle/>
          <a:p>
            <a:pPr algn="ctr" eaLnBrk="1" hangingPunct="1">
              <a:spcBef>
                <a:spcPct val="50000"/>
              </a:spcBef>
            </a:pPr>
            <a:r>
              <a:rPr lang="en-US" sz="2400" b="1" dirty="0">
                <a:solidFill>
                  <a:schemeClr val="accent2"/>
                </a:solidFill>
                <a:latin typeface="Calibri" pitchFamily="34" charset="0"/>
              </a:rPr>
              <a:t>Comprehensive programs require ALL of  these components!!</a:t>
            </a:r>
          </a:p>
        </p:txBody>
      </p:sp>
    </p:spTree>
    <p:extLst>
      <p:ext uri="{BB962C8B-B14F-4D97-AF65-F5344CB8AC3E}">
        <p14:creationId xmlns:p14="http://schemas.microsoft.com/office/powerpoint/2010/main" val="14022388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noChangeArrowheads="1"/>
          </p:cNvPicPr>
          <p:nvPr/>
        </p:nvPicPr>
        <p:blipFill>
          <a:blip r:embed="rId3" cstate="print"/>
          <a:srcRect/>
          <a:stretch>
            <a:fillRect/>
          </a:stretch>
        </p:blipFill>
        <p:spPr bwMode="auto">
          <a:xfrm>
            <a:off x="8247927" y="5334000"/>
            <a:ext cx="743673" cy="743673"/>
          </a:xfrm>
          <a:prstGeom prst="rect">
            <a:avLst/>
          </a:prstGeom>
          <a:noFill/>
          <a:ln w="9525">
            <a:noFill/>
            <a:miter lim="800000"/>
            <a:headEnd/>
            <a:tailEnd/>
          </a:ln>
          <a:effectLst>
            <a:outerShdw blurRad="50800" dist="50800" dir="5400000" algn="ctr" rotWithShape="0">
              <a:schemeClr val="tx1">
                <a:lumMod val="50000"/>
                <a:lumOff val="50000"/>
              </a:schemeClr>
            </a:outerShdw>
          </a:effectLst>
        </p:spPr>
      </p:pic>
      <p:sp>
        <p:nvSpPr>
          <p:cNvPr id="165899" name="Rectangle 2"/>
          <p:cNvSpPr txBox="1">
            <a:spLocks noChangeArrowheads="1"/>
          </p:cNvSpPr>
          <p:nvPr/>
        </p:nvSpPr>
        <p:spPr bwMode="auto">
          <a:xfrm>
            <a:off x="1551008" y="188994"/>
            <a:ext cx="7592992" cy="749300"/>
          </a:xfrm>
          <a:prstGeom prst="rect">
            <a:avLst/>
          </a:prstGeom>
          <a:noFill/>
          <a:ln w="9525">
            <a:noFill/>
            <a:miter lim="800000"/>
            <a:headEnd/>
            <a:tailEnd/>
          </a:ln>
        </p:spPr>
        <p:txBody>
          <a:bodyPr/>
          <a:lstStyle/>
          <a:p>
            <a:pPr algn="ctr" eaLnBrk="0" hangingPunct="0"/>
            <a:endParaRPr lang="en-US" sz="4400" b="1" dirty="0">
              <a:solidFill>
                <a:srgbClr val="FFFF00"/>
              </a:solidFill>
              <a:latin typeface="Calibri" pitchFamily="34" charset="0"/>
              <a:cs typeface="Calibri" pitchFamily="34" charset="0"/>
            </a:endParaRPr>
          </a:p>
          <a:p>
            <a:pPr algn="ctr" eaLnBrk="0" hangingPunct="0"/>
            <a:br>
              <a:rPr lang="en-US" sz="4400" b="1" dirty="0">
                <a:solidFill>
                  <a:srgbClr val="FFFF00"/>
                </a:solidFill>
                <a:latin typeface="Calibri" pitchFamily="34" charset="0"/>
                <a:cs typeface="Calibri" pitchFamily="34" charset="0"/>
              </a:rPr>
            </a:br>
            <a:br>
              <a:rPr lang="en-US" sz="4400" b="1" dirty="0">
                <a:solidFill>
                  <a:srgbClr val="FFFF00"/>
                </a:solidFill>
                <a:latin typeface="Calibri" pitchFamily="34" charset="0"/>
                <a:cs typeface="Calibri" pitchFamily="34" charset="0"/>
              </a:rPr>
            </a:br>
            <a:br>
              <a:rPr lang="en-US" sz="4800" b="1" dirty="0">
                <a:solidFill>
                  <a:srgbClr val="FFFF00"/>
                </a:solidFill>
                <a:latin typeface="Calibri" pitchFamily="34" charset="0"/>
                <a:cs typeface="Calibri" pitchFamily="34" charset="0"/>
              </a:rPr>
            </a:br>
            <a:endParaRPr lang="en-US" sz="4800" b="1" dirty="0">
              <a:solidFill>
                <a:srgbClr val="FFFF00"/>
              </a:solidFill>
              <a:latin typeface="Calibri" pitchFamily="34" charset="0"/>
              <a:cs typeface="Calibri" pitchFamily="34" charset="0"/>
            </a:endParaRPr>
          </a:p>
        </p:txBody>
      </p:sp>
      <p:grpSp>
        <p:nvGrpSpPr>
          <p:cNvPr id="18" name="Group 17"/>
          <p:cNvGrpSpPr/>
          <p:nvPr/>
        </p:nvGrpSpPr>
        <p:grpSpPr>
          <a:xfrm>
            <a:off x="228600" y="1066800"/>
            <a:ext cx="8686800" cy="5062538"/>
            <a:chOff x="228600" y="1485425"/>
            <a:chExt cx="8686800" cy="5062538"/>
          </a:xfrm>
        </p:grpSpPr>
        <p:sp>
          <p:nvSpPr>
            <p:cNvPr id="22" name="Puzzle4"/>
            <p:cNvSpPr>
              <a:spLocks noEditPoints="1" noChangeArrowheads="1"/>
            </p:cNvSpPr>
            <p:nvPr/>
          </p:nvSpPr>
          <p:spPr bwMode="auto">
            <a:xfrm>
              <a:off x="6354763" y="3407425"/>
              <a:ext cx="1919287" cy="313372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2076 w 21600"/>
                <a:gd name="T25" fmla="*/ 5664 h 21600"/>
                <a:gd name="T26" fmla="*/ 20203 w 21600"/>
                <a:gd name="T27" fmla="*/ 1598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chemeClr val="bg1"/>
            </a:solidFill>
            <a:ln w="28575">
              <a:solidFill>
                <a:srgbClr val="000000"/>
              </a:solidFill>
              <a:miter lim="800000"/>
              <a:headEnd/>
              <a:tailEnd/>
            </a:ln>
          </p:spPr>
          <p:txBody>
            <a:bodyPr wrap="none" anchor="ctr" anchorCtr="1"/>
            <a:lstStyle/>
            <a:p>
              <a:endParaRPr lang="en-US" sz="1800" dirty="0">
                <a:solidFill>
                  <a:srgbClr val="000000"/>
                </a:solidFill>
                <a:latin typeface="Calibri" pitchFamily="34" charset="0"/>
              </a:endParaRPr>
            </a:p>
            <a:p>
              <a:endParaRPr lang="en-US" sz="1800" dirty="0">
                <a:solidFill>
                  <a:srgbClr val="000000"/>
                </a:solidFill>
                <a:latin typeface="Calibri" pitchFamily="34" charset="0"/>
              </a:endParaRPr>
            </a:p>
            <a:p>
              <a:endParaRPr lang="en-US" sz="1800" dirty="0">
                <a:solidFill>
                  <a:srgbClr val="000000"/>
                </a:solidFill>
                <a:latin typeface="Calibri" pitchFamily="34" charset="0"/>
              </a:endParaRPr>
            </a:p>
          </p:txBody>
        </p:sp>
        <p:grpSp>
          <p:nvGrpSpPr>
            <p:cNvPr id="16" name="Group 15"/>
            <p:cNvGrpSpPr/>
            <p:nvPr/>
          </p:nvGrpSpPr>
          <p:grpSpPr>
            <a:xfrm>
              <a:off x="228600" y="1485425"/>
              <a:ext cx="8686800" cy="5062538"/>
              <a:chOff x="228600" y="1219200"/>
              <a:chExt cx="8686800" cy="5062538"/>
            </a:xfrm>
          </p:grpSpPr>
          <p:sp>
            <p:nvSpPr>
              <p:cNvPr id="11" name="Puzzle4"/>
              <p:cNvSpPr>
                <a:spLocks noEditPoints="1" noChangeArrowheads="1"/>
              </p:cNvSpPr>
              <p:nvPr/>
            </p:nvSpPr>
            <p:spPr bwMode="auto">
              <a:xfrm>
                <a:off x="2679700" y="3149600"/>
                <a:ext cx="1919288" cy="3132138"/>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2076 w 21600"/>
                  <a:gd name="T25" fmla="*/ 5664 h 21600"/>
                  <a:gd name="T26" fmla="*/ 20203 w 21600"/>
                  <a:gd name="T27" fmla="*/ 1598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chemeClr val="bg1"/>
              </a:solidFill>
              <a:ln w="28575">
                <a:solidFill>
                  <a:srgbClr val="000000"/>
                </a:solidFill>
                <a:miter lim="800000"/>
                <a:headEnd/>
                <a:tailEnd/>
              </a:ln>
            </p:spPr>
            <p:txBody>
              <a:bodyPr wrap="none" anchor="ctr" anchorCtr="1"/>
              <a:lstStyle/>
              <a:p>
                <a:r>
                  <a:rPr lang="en-US" sz="1800" b="1" dirty="0">
                    <a:solidFill>
                      <a:srgbClr val="000000"/>
                    </a:solidFill>
                    <a:latin typeface="Calibri" pitchFamily="34" charset="0"/>
                  </a:rPr>
                  <a:t>Vaccines</a:t>
                </a:r>
              </a:p>
              <a:p>
                <a:endParaRPr lang="en-US" sz="1800" dirty="0">
                  <a:solidFill>
                    <a:srgbClr val="000000"/>
                  </a:solidFill>
                  <a:latin typeface="Calibri" pitchFamily="34" charset="0"/>
                </a:endParaRPr>
              </a:p>
              <a:p>
                <a:endParaRPr lang="en-US" sz="1800" dirty="0">
                  <a:solidFill>
                    <a:srgbClr val="000000"/>
                  </a:solidFill>
                  <a:latin typeface="Calibri" pitchFamily="34" charset="0"/>
                </a:endParaRPr>
              </a:p>
              <a:p>
                <a:endParaRPr lang="en-US" sz="1800" dirty="0">
                  <a:solidFill>
                    <a:srgbClr val="000000"/>
                  </a:solidFill>
                  <a:latin typeface="Calibri" pitchFamily="34" charset="0"/>
                </a:endParaRPr>
              </a:p>
            </p:txBody>
          </p:sp>
          <p:sp>
            <p:nvSpPr>
              <p:cNvPr id="5" name="Puzzle3"/>
              <p:cNvSpPr>
                <a:spLocks noEditPoints="1" noChangeArrowheads="1"/>
              </p:cNvSpPr>
              <p:nvPr/>
            </p:nvSpPr>
            <p:spPr bwMode="auto">
              <a:xfrm>
                <a:off x="808038" y="1220788"/>
                <a:ext cx="1995487" cy="269081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2273 w 21600"/>
                  <a:gd name="T25" fmla="*/ 7719 h 21600"/>
                  <a:gd name="T26" fmla="*/ 19149 w 21600"/>
                  <a:gd name="T27" fmla="*/ 202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chemeClr val="bg1"/>
              </a:solidFill>
              <a:ln w="28575">
                <a:solidFill>
                  <a:srgbClr val="000000"/>
                </a:solidFill>
                <a:miter lim="800000"/>
                <a:headEnd/>
                <a:tailEnd/>
              </a:ln>
            </p:spPr>
            <p:txBody>
              <a:bodyPr wrap="none" anchor="ctr" anchorCtr="1"/>
              <a:lstStyle/>
              <a:p>
                <a:pPr algn="ctr"/>
                <a:r>
                  <a:rPr lang="en-US" sz="1800" b="1" dirty="0">
                    <a:solidFill>
                      <a:srgbClr val="000000"/>
                    </a:solidFill>
                    <a:latin typeface="Calibri" pitchFamily="34" charset="0"/>
                  </a:rPr>
                  <a:t>Counseling</a:t>
                </a:r>
              </a:p>
              <a:p>
                <a:pPr algn="ctr"/>
                <a:endParaRPr lang="en-US" sz="1600" b="1" dirty="0">
                  <a:solidFill>
                    <a:srgbClr val="000000"/>
                  </a:solidFill>
                  <a:latin typeface="Calibri" pitchFamily="34" charset="0"/>
                </a:endParaRPr>
              </a:p>
              <a:p>
                <a:pPr algn="ctr"/>
                <a:endParaRPr lang="en-US" sz="1600" b="1" dirty="0">
                  <a:solidFill>
                    <a:srgbClr val="000000"/>
                  </a:solidFill>
                  <a:latin typeface="Calibri" pitchFamily="34" charset="0"/>
                </a:endParaRPr>
              </a:p>
              <a:p>
                <a:pPr algn="ctr"/>
                <a:endParaRPr lang="en-US" sz="1600" b="1" dirty="0">
                  <a:solidFill>
                    <a:srgbClr val="000000"/>
                  </a:solidFill>
                  <a:latin typeface="Calibri" pitchFamily="34" charset="0"/>
                </a:endParaRPr>
              </a:p>
              <a:p>
                <a:pPr algn="ctr"/>
                <a:endParaRPr lang="en-US" sz="1600" b="1" dirty="0">
                  <a:solidFill>
                    <a:srgbClr val="000000"/>
                  </a:solidFill>
                  <a:latin typeface="Calibri" pitchFamily="34" charset="0"/>
                </a:endParaRPr>
              </a:p>
            </p:txBody>
          </p:sp>
          <p:sp>
            <p:nvSpPr>
              <p:cNvPr id="6" name="Puzzle2"/>
              <p:cNvSpPr>
                <a:spLocks noEditPoints="1" noChangeArrowheads="1"/>
              </p:cNvSpPr>
              <p:nvPr/>
            </p:nvSpPr>
            <p:spPr bwMode="auto">
              <a:xfrm>
                <a:off x="228600" y="3181350"/>
                <a:ext cx="3182938" cy="24511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5388 w 21600"/>
                  <a:gd name="T25" fmla="*/ 6742 h 21600"/>
                  <a:gd name="T26" fmla="*/ 16177 w 21600"/>
                  <a:gd name="T27" fmla="*/ 20441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C00000"/>
              </a:solidFill>
              <a:ln w="28575">
                <a:solidFill>
                  <a:srgbClr val="000000"/>
                </a:solidFill>
                <a:miter lim="800000"/>
                <a:headEnd/>
                <a:tailEnd/>
              </a:ln>
            </p:spPr>
            <p:txBody>
              <a:bodyPr wrap="none" anchor="ctr" anchorCtr="1"/>
              <a:lstStyle/>
              <a:p>
                <a:r>
                  <a:rPr lang="en-US" sz="1800" b="1" dirty="0">
                    <a:solidFill>
                      <a:schemeClr val="bg1"/>
                    </a:solidFill>
                    <a:latin typeface="Calibri" pitchFamily="34" charset="0"/>
                  </a:rPr>
                  <a:t>Behavior Change</a:t>
                </a:r>
              </a:p>
              <a:p>
                <a:endParaRPr lang="en-US" sz="1800" dirty="0">
                  <a:solidFill>
                    <a:srgbClr val="000000"/>
                  </a:solidFill>
                  <a:latin typeface="Calibri" pitchFamily="34" charset="0"/>
                </a:endParaRPr>
              </a:p>
            </p:txBody>
          </p:sp>
          <p:sp>
            <p:nvSpPr>
              <p:cNvPr id="9" name="Puzzle3"/>
              <p:cNvSpPr>
                <a:spLocks noEditPoints="1" noChangeArrowheads="1"/>
              </p:cNvSpPr>
              <p:nvPr/>
            </p:nvSpPr>
            <p:spPr bwMode="auto">
              <a:xfrm>
                <a:off x="4491038" y="1219200"/>
                <a:ext cx="1995487" cy="2690813"/>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2273 w 21600"/>
                  <a:gd name="T25" fmla="*/ 7719 h 21600"/>
                  <a:gd name="T26" fmla="*/ 19149 w 21600"/>
                  <a:gd name="T27" fmla="*/ 202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chemeClr val="bg1"/>
              </a:solidFill>
              <a:ln w="28575">
                <a:solidFill>
                  <a:srgbClr val="000000"/>
                </a:solidFill>
                <a:miter lim="800000"/>
                <a:headEnd/>
                <a:tailEnd/>
              </a:ln>
            </p:spPr>
            <p:txBody>
              <a:bodyPr wrap="none" anchor="ctr" anchorCtr="1"/>
              <a:lstStyle/>
              <a:p>
                <a:r>
                  <a:rPr lang="en-US" sz="1800" b="1" dirty="0" err="1">
                    <a:solidFill>
                      <a:srgbClr val="000000"/>
                    </a:solidFill>
                    <a:latin typeface="Calibri" pitchFamily="34" charset="0"/>
                  </a:rPr>
                  <a:t>Microbicides</a:t>
                </a:r>
                <a:endParaRPr lang="en-US" sz="1800" b="1" dirty="0">
                  <a:solidFill>
                    <a:srgbClr val="000000"/>
                  </a:solidFill>
                  <a:latin typeface="Calibri" pitchFamily="34" charset="0"/>
                </a:endParaRPr>
              </a:p>
              <a:p>
                <a:endParaRPr lang="en-US" sz="1800" dirty="0">
                  <a:solidFill>
                    <a:srgbClr val="000000"/>
                  </a:solidFill>
                  <a:latin typeface="Calibri" pitchFamily="34" charset="0"/>
                </a:endParaRPr>
              </a:p>
              <a:p>
                <a:endParaRPr lang="en-US" sz="1800" dirty="0">
                  <a:solidFill>
                    <a:srgbClr val="000000"/>
                  </a:solidFill>
                  <a:latin typeface="Calibri" pitchFamily="34" charset="0"/>
                </a:endParaRPr>
              </a:p>
              <a:p>
                <a:endParaRPr lang="en-US" sz="1800" dirty="0">
                  <a:solidFill>
                    <a:srgbClr val="000000"/>
                  </a:solidFill>
                  <a:latin typeface="Calibri" pitchFamily="34" charset="0"/>
                </a:endParaRPr>
              </a:p>
              <a:p>
                <a:endParaRPr lang="en-US" sz="1800" dirty="0">
                  <a:solidFill>
                    <a:srgbClr val="000000"/>
                  </a:solidFill>
                  <a:latin typeface="Calibri" pitchFamily="34" charset="0"/>
                </a:endParaRPr>
              </a:p>
            </p:txBody>
          </p:sp>
          <p:sp>
            <p:nvSpPr>
              <p:cNvPr id="10" name="Puzzle2"/>
              <p:cNvSpPr>
                <a:spLocks noEditPoints="1" noChangeArrowheads="1"/>
              </p:cNvSpPr>
              <p:nvPr/>
            </p:nvSpPr>
            <p:spPr bwMode="auto">
              <a:xfrm>
                <a:off x="3911600" y="3179763"/>
                <a:ext cx="3182938" cy="24511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5388 w 21600"/>
                  <a:gd name="T25" fmla="*/ 6742 h 21600"/>
                  <a:gd name="T26" fmla="*/ 16177 w 21600"/>
                  <a:gd name="T27" fmla="*/ 20441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C00000"/>
              </a:solidFill>
              <a:ln w="28575">
                <a:solidFill>
                  <a:srgbClr val="000000"/>
                </a:solidFill>
                <a:miter lim="800000"/>
                <a:headEnd/>
                <a:tailEnd/>
              </a:ln>
            </p:spPr>
            <p:txBody>
              <a:bodyPr wrap="none" anchor="ctr" anchorCtr="1"/>
              <a:lstStyle/>
              <a:p>
                <a:endParaRPr lang="en-US" sz="1800" b="1" dirty="0">
                  <a:solidFill>
                    <a:srgbClr val="FFFFFF"/>
                  </a:solidFill>
                  <a:latin typeface="Calibri" pitchFamily="34" charset="0"/>
                </a:endParaRPr>
              </a:p>
              <a:p>
                <a:endParaRPr lang="en-US" sz="1800" b="1" dirty="0">
                  <a:solidFill>
                    <a:srgbClr val="FFFFFF"/>
                  </a:solidFill>
                  <a:latin typeface="Calibri" pitchFamily="34" charset="0"/>
                </a:endParaRPr>
              </a:p>
            </p:txBody>
          </p:sp>
          <p:sp>
            <p:nvSpPr>
              <p:cNvPr id="12" name="Puzzle1"/>
              <p:cNvSpPr>
                <a:spLocks noEditPoints="1" noChangeArrowheads="1"/>
              </p:cNvSpPr>
              <p:nvPr/>
            </p:nvSpPr>
            <p:spPr bwMode="auto">
              <a:xfrm>
                <a:off x="2020888" y="2033588"/>
                <a:ext cx="3222625" cy="18669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6086 w 21600"/>
                  <a:gd name="T25" fmla="*/ 2569 h 21600"/>
                  <a:gd name="T26" fmla="*/ 16132 w 21600"/>
                  <a:gd name="T27" fmla="*/ 19552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00000"/>
              </a:solidFill>
              <a:ln w="28575">
                <a:solidFill>
                  <a:srgbClr val="000000"/>
                </a:solidFill>
                <a:miter lim="800000"/>
                <a:headEnd/>
                <a:tailEnd/>
              </a:ln>
            </p:spPr>
            <p:txBody>
              <a:bodyPr wrap="none" lIns="0" tIns="0" rIns="0" bIns="0" anchor="ctr" anchorCtr="1"/>
              <a:lstStyle/>
              <a:p>
                <a:r>
                  <a:rPr lang="en-US" sz="1800" b="1" dirty="0">
                    <a:solidFill>
                      <a:srgbClr val="FFFFFF"/>
                    </a:solidFill>
                    <a:latin typeface="Calibri" pitchFamily="34" charset="0"/>
                  </a:rPr>
                  <a:t>Male Circumcision</a:t>
                </a:r>
              </a:p>
            </p:txBody>
          </p:sp>
          <p:sp>
            <p:nvSpPr>
              <p:cNvPr id="17" name="Puzzle1"/>
              <p:cNvSpPr>
                <a:spLocks noEditPoints="1" noChangeArrowheads="1"/>
              </p:cNvSpPr>
              <p:nvPr/>
            </p:nvSpPr>
            <p:spPr bwMode="auto">
              <a:xfrm>
                <a:off x="5692775" y="2025650"/>
                <a:ext cx="3222625" cy="18669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6086 w 21600"/>
                  <a:gd name="T25" fmla="*/ 2569 h 21600"/>
                  <a:gd name="T26" fmla="*/ 16132 w 21600"/>
                  <a:gd name="T27" fmla="*/ 19552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00000"/>
              </a:solidFill>
              <a:ln w="28575">
                <a:solidFill>
                  <a:srgbClr val="000000"/>
                </a:solidFill>
                <a:miter lim="800000"/>
                <a:headEnd/>
                <a:tailEnd/>
              </a:ln>
            </p:spPr>
            <p:txBody>
              <a:bodyPr wrap="none" anchor="ctr" anchorCtr="1"/>
              <a:lstStyle/>
              <a:p>
                <a:r>
                  <a:rPr lang="en-US" sz="1800" b="1" dirty="0">
                    <a:solidFill>
                      <a:srgbClr val="FFFFFF"/>
                    </a:solidFill>
                    <a:latin typeface="Calibri" pitchFamily="34" charset="0"/>
                  </a:rPr>
                  <a:t>PrEP</a:t>
                </a:r>
                <a:endParaRPr lang="en-US" sz="1800" dirty="0">
                  <a:solidFill>
                    <a:srgbClr val="FFFFFF"/>
                  </a:solidFill>
                  <a:latin typeface="Calibri" pitchFamily="34" charset="0"/>
                </a:endParaRPr>
              </a:p>
            </p:txBody>
          </p:sp>
          <p:sp>
            <p:nvSpPr>
              <p:cNvPr id="15" name="TextBox 14"/>
              <p:cNvSpPr txBox="1"/>
              <p:nvPr/>
            </p:nvSpPr>
            <p:spPr>
              <a:xfrm>
                <a:off x="4530583" y="4085864"/>
                <a:ext cx="1851890" cy="646331"/>
              </a:xfrm>
              <a:prstGeom prst="rect">
                <a:avLst/>
              </a:prstGeom>
              <a:noFill/>
            </p:spPr>
            <p:txBody>
              <a:bodyPr wrap="square" rtlCol="0">
                <a:spAutoFit/>
              </a:bodyPr>
              <a:lstStyle/>
              <a:p>
                <a:r>
                  <a:rPr lang="en-US" sz="1800" b="1" dirty="0">
                    <a:solidFill>
                      <a:srgbClr val="FFFFFF"/>
                    </a:solidFill>
                    <a:latin typeface="Calibri" pitchFamily="34" charset="0"/>
                  </a:rPr>
                  <a:t>Mother to Child </a:t>
                </a:r>
              </a:p>
              <a:p>
                <a:r>
                  <a:rPr lang="en-US" sz="1800" b="1" dirty="0">
                    <a:solidFill>
                      <a:srgbClr val="FFFFFF"/>
                    </a:solidFill>
                    <a:latin typeface="Calibri" pitchFamily="34" charset="0"/>
                  </a:rPr>
                  <a:t>Transmission</a:t>
                </a:r>
                <a:endParaRPr lang="en-US" sz="3600" dirty="0"/>
              </a:p>
            </p:txBody>
          </p:sp>
        </p:grpSp>
      </p:grpSp>
      <p:sp>
        <p:nvSpPr>
          <p:cNvPr id="19" name="TextBox 18"/>
          <p:cNvSpPr txBox="1"/>
          <p:nvPr/>
        </p:nvSpPr>
        <p:spPr>
          <a:xfrm>
            <a:off x="6513654" y="3810000"/>
            <a:ext cx="1944546" cy="646331"/>
          </a:xfrm>
          <a:prstGeom prst="rect">
            <a:avLst/>
          </a:prstGeom>
          <a:noFill/>
        </p:spPr>
        <p:txBody>
          <a:bodyPr wrap="square" rtlCol="0">
            <a:spAutoFit/>
          </a:bodyPr>
          <a:lstStyle/>
          <a:p>
            <a:r>
              <a:rPr lang="en-US" sz="1800" b="1" dirty="0">
                <a:latin typeface="Calibri" pitchFamily="34" charset="0"/>
              </a:rPr>
              <a:t>Treatment as Prevention </a:t>
            </a:r>
            <a:endParaRPr lang="en-US" dirty="0"/>
          </a:p>
        </p:txBody>
      </p:sp>
      <p:sp>
        <p:nvSpPr>
          <p:cNvPr id="2" name="Title 1"/>
          <p:cNvSpPr>
            <a:spLocks noGrp="1"/>
          </p:cNvSpPr>
          <p:nvPr>
            <p:ph type="title"/>
          </p:nvPr>
        </p:nvSpPr>
        <p:spPr>
          <a:xfrm>
            <a:off x="228600" y="533400"/>
            <a:ext cx="8686800" cy="1143000"/>
          </a:xfrm>
        </p:spPr>
        <p:txBody>
          <a:bodyPr>
            <a:normAutofit fontScale="90000"/>
          </a:bodyPr>
          <a:lstStyle/>
          <a:p>
            <a:pPr eaLnBrk="0" hangingPunct="0"/>
            <a:r>
              <a:rPr lang="en-US" sz="3400">
                <a:solidFill>
                  <a:schemeClr val="tx1"/>
                </a:solidFill>
                <a:cs typeface="Arial" pitchFamily="34" charset="0"/>
              </a:rPr>
              <a:t>HIV prevention</a:t>
            </a:r>
            <a:r>
              <a:rPr lang="en-US" sz="3400" dirty="0">
                <a:solidFill>
                  <a:schemeClr val="tx1"/>
                </a:solidFill>
                <a:cs typeface="Arial" pitchFamily="34" charset="0"/>
              </a:rPr>
              <a:t>: putting the pieces together</a:t>
            </a:r>
            <a:br>
              <a:rPr lang="en-US" sz="4000" b="1" dirty="0">
                <a:solidFill>
                  <a:srgbClr val="3333CC"/>
                </a:solidFill>
                <a:latin typeface="Arial" pitchFamily="34" charset="0"/>
                <a:cs typeface="Arial" pitchFamily="34" charset="0"/>
              </a:rPr>
            </a:br>
            <a:endParaRPr lang="en-US" dirty="0"/>
          </a:p>
        </p:txBody>
      </p:sp>
    </p:spTree>
    <p:extLst>
      <p:ext uri="{BB962C8B-B14F-4D97-AF65-F5344CB8AC3E}">
        <p14:creationId xmlns:p14="http://schemas.microsoft.com/office/powerpoint/2010/main" val="25467597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EA4305-3A60-5C78-A193-D1FDF0263C11}"/>
              </a:ext>
            </a:extLst>
          </p:cNvPr>
          <p:cNvSpPr>
            <a:spLocks noGrp="1"/>
          </p:cNvSpPr>
          <p:nvPr>
            <p:ph type="title"/>
          </p:nvPr>
        </p:nvSpPr>
        <p:spPr/>
        <p:txBody>
          <a:bodyPr/>
          <a:lstStyle/>
          <a:p>
            <a:endParaRPr lang="en-ZA"/>
          </a:p>
        </p:txBody>
      </p:sp>
      <p:sp>
        <p:nvSpPr>
          <p:cNvPr id="3" name="Slide Number Placeholder 2">
            <a:extLst>
              <a:ext uri="{FF2B5EF4-FFF2-40B4-BE49-F238E27FC236}">
                <a16:creationId xmlns:a16="http://schemas.microsoft.com/office/drawing/2014/main" id="{4787C848-56AA-19F4-9646-621AAAFA6321}"/>
              </a:ext>
            </a:extLst>
          </p:cNvPr>
          <p:cNvSpPr>
            <a:spLocks noGrp="1"/>
          </p:cNvSpPr>
          <p:nvPr>
            <p:ph type="sldNum" sz="quarter" idx="12"/>
          </p:nvPr>
        </p:nvSpPr>
        <p:spPr/>
        <p:txBody>
          <a:bodyPr/>
          <a:lstStyle/>
          <a:p>
            <a:pPr>
              <a:defRPr/>
            </a:pPr>
            <a:fld id="{65508DA8-DC31-4F23-821A-264B97AE45B7}" type="slidenum">
              <a:rPr lang="en-US" smtClean="0"/>
              <a:pPr>
                <a:defRPr/>
              </a:pPr>
              <a:t>17</a:t>
            </a:fld>
            <a:endParaRPr lang="en-US" dirty="0"/>
          </a:p>
        </p:txBody>
      </p:sp>
      <p:graphicFrame>
        <p:nvGraphicFramePr>
          <p:cNvPr id="4" name="Object 1">
            <a:extLst>
              <a:ext uri="{FF2B5EF4-FFF2-40B4-BE49-F238E27FC236}">
                <a16:creationId xmlns:a16="http://schemas.microsoft.com/office/drawing/2014/main" id="{FA429C00-3BA1-8A84-DC1D-9FC236C05AE5}"/>
              </a:ext>
            </a:extLst>
          </p:cNvPr>
          <p:cNvGraphicFramePr>
            <a:graphicFrameLocks noChangeAspect="1"/>
          </p:cNvGraphicFramePr>
          <p:nvPr>
            <p:extLst>
              <p:ext uri="{D42A27DB-BD31-4B8C-83A1-F6EECF244321}">
                <p14:modId xmlns:p14="http://schemas.microsoft.com/office/powerpoint/2010/main" val="3168834261"/>
              </p:ext>
            </p:extLst>
          </p:nvPr>
        </p:nvGraphicFramePr>
        <p:xfrm>
          <a:off x="0" y="381000"/>
          <a:ext cx="9144000" cy="6477000"/>
        </p:xfrm>
        <a:graphic>
          <a:graphicData uri="http://schemas.openxmlformats.org/presentationml/2006/ole">
            <mc:AlternateContent xmlns:mc="http://schemas.openxmlformats.org/markup-compatibility/2006">
              <mc:Choice xmlns:v="urn:schemas-microsoft-com:vml" Requires="v">
                <p:oleObj name="Acrobat Document" r:id="rId3" imgW="8353080" imgH="6454440" progId="Acrobat.Document.DC">
                  <p:embed/>
                </p:oleObj>
              </mc:Choice>
              <mc:Fallback>
                <p:oleObj name="Acrobat Document" r:id="rId3" imgW="8353080" imgH="6454440" progId="Acrobat.Document.DC">
                  <p:embed/>
                  <p:pic>
                    <p:nvPicPr>
                      <p:cNvPr id="942081"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81000"/>
                        <a:ext cx="9144000" cy="6477000"/>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23888923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9818" name="Picture 10" descr="C:\Users\gbroder\Desktop\201207_epi_core_en_Page_1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0000" t="83641" b="6468"/>
          <a:stretch/>
        </p:blipFill>
        <p:spPr bwMode="auto">
          <a:xfrm>
            <a:off x="5702340" y="5410200"/>
            <a:ext cx="3441660" cy="526093"/>
          </a:xfrm>
          <a:prstGeom prst="rect">
            <a:avLst/>
          </a:prstGeom>
          <a:noFill/>
          <a:extLst>
            <a:ext uri="{909E8E84-426E-40DD-AFC4-6F175D3DCCD1}">
              <a14:hiddenFill xmlns:a14="http://schemas.microsoft.com/office/drawing/2010/main">
                <a:solidFill>
                  <a:srgbClr val="FFFFFF"/>
                </a:solidFill>
              </a14:hiddenFill>
            </a:ext>
          </a:extLst>
        </p:spPr>
      </p:pic>
      <p:sp>
        <p:nvSpPr>
          <p:cNvPr id="759810" name="Text Box 2"/>
          <p:cNvSpPr txBox="1">
            <a:spLocks noChangeArrowheads="1"/>
          </p:cNvSpPr>
          <p:nvPr/>
        </p:nvSpPr>
        <p:spPr bwMode="auto">
          <a:xfrm>
            <a:off x="304800" y="4267200"/>
            <a:ext cx="3429000" cy="304800"/>
          </a:xfrm>
          <a:prstGeom prst="rect">
            <a:avLst/>
          </a:prstGeom>
          <a:noFill/>
          <a:ln w="9525">
            <a:noFill/>
            <a:miter lim="800000"/>
            <a:headEnd/>
            <a:tailEnd/>
          </a:ln>
          <a:effectLst/>
        </p:spPr>
        <p:txBody>
          <a:bodyPr>
            <a:spAutoFit/>
          </a:bodyPr>
          <a:lstStyle/>
          <a:p>
            <a:pPr lvl="1" algn="l" eaLnBrk="1" hangingPunct="1">
              <a:spcBef>
                <a:spcPct val="20000"/>
              </a:spcBef>
              <a:buClr>
                <a:srgbClr val="FF9900"/>
              </a:buClr>
              <a:buFont typeface="Wingdings" pitchFamily="2" charset="2"/>
              <a:buChar char="§"/>
            </a:pPr>
            <a:endParaRPr lang="fr-FR" sz="1400" dirty="0">
              <a:latin typeface="Arial" charset="0"/>
              <a:cs typeface="Times New Roman" pitchFamily="18" charset="0"/>
            </a:endParaRPr>
          </a:p>
        </p:txBody>
      </p:sp>
      <p:sp>
        <p:nvSpPr>
          <p:cNvPr id="759811" name="Text Box 3"/>
          <p:cNvSpPr txBox="1">
            <a:spLocks noChangeArrowheads="1"/>
          </p:cNvSpPr>
          <p:nvPr/>
        </p:nvSpPr>
        <p:spPr bwMode="auto">
          <a:xfrm>
            <a:off x="3886200" y="4267200"/>
            <a:ext cx="3505200" cy="536575"/>
          </a:xfrm>
          <a:prstGeom prst="rect">
            <a:avLst/>
          </a:prstGeom>
          <a:noFill/>
          <a:ln w="9525">
            <a:noFill/>
            <a:miter lim="800000"/>
            <a:headEnd/>
            <a:tailEnd/>
          </a:ln>
          <a:effectLst/>
        </p:spPr>
        <p:txBody>
          <a:bodyPr>
            <a:spAutoFit/>
          </a:bodyPr>
          <a:lstStyle/>
          <a:p>
            <a:pPr lvl="1" algn="l" eaLnBrk="1" hangingPunct="1">
              <a:spcBef>
                <a:spcPct val="20000"/>
              </a:spcBef>
              <a:buClr>
                <a:srgbClr val="FF9900"/>
              </a:buClr>
              <a:buFont typeface="Wingdings" pitchFamily="2" charset="2"/>
              <a:buChar char="§"/>
            </a:pPr>
            <a:endParaRPr lang="fr-FR" sz="2800" b="1" dirty="0">
              <a:solidFill>
                <a:schemeClr val="bg1"/>
              </a:solidFill>
              <a:effectLst>
                <a:outerShdw blurRad="38100" dist="38100" dir="2700000" algn="tl">
                  <a:srgbClr val="C0C0C0"/>
                </a:outerShdw>
              </a:effectLst>
              <a:latin typeface="NewCenturySchlbk" pitchFamily="18" charset="0"/>
            </a:endParaRPr>
          </a:p>
        </p:txBody>
      </p:sp>
      <p:sp>
        <p:nvSpPr>
          <p:cNvPr id="2" name="Title 1"/>
          <p:cNvSpPr>
            <a:spLocks noGrp="1"/>
          </p:cNvSpPr>
          <p:nvPr>
            <p:ph type="title"/>
          </p:nvPr>
        </p:nvSpPr>
        <p:spPr>
          <a:xfrm>
            <a:off x="628650" y="265793"/>
            <a:ext cx="7886700" cy="1311827"/>
          </a:xfrm>
        </p:spPr>
        <p:txBody>
          <a:bodyPr/>
          <a:lstStyle/>
          <a:p>
            <a:r>
              <a:rPr lang="en-US" dirty="0"/>
              <a:t>The facts</a:t>
            </a:r>
          </a:p>
        </p:txBody>
      </p:sp>
      <p:sp>
        <p:nvSpPr>
          <p:cNvPr id="3" name="Content Placeholder 2"/>
          <p:cNvSpPr>
            <a:spLocks noGrp="1"/>
          </p:cNvSpPr>
          <p:nvPr>
            <p:ph idx="1"/>
          </p:nvPr>
        </p:nvSpPr>
        <p:spPr>
          <a:xfrm>
            <a:off x="457200" y="1417637"/>
            <a:ext cx="7848600" cy="4525963"/>
          </a:xfrm>
        </p:spPr>
        <p:txBody>
          <a:bodyPr/>
          <a:lstStyle/>
          <a:p>
            <a:pPr algn="l">
              <a:buFont typeface="Arial" panose="020B0604020202020204" pitchFamily="34" charset="0"/>
              <a:buChar char="•"/>
            </a:pPr>
            <a:r>
              <a:rPr lang="en-ZA" b="0" i="0" dirty="0">
                <a:solidFill>
                  <a:srgbClr val="333333"/>
                </a:solidFill>
                <a:effectLst/>
                <a:latin typeface="AvenirLTStd-Book"/>
              </a:rPr>
              <a:t>In 2020, there were 37.7 million people living with HIV.</a:t>
            </a:r>
          </a:p>
          <a:p>
            <a:pPr marL="742950" lvl="1" indent="-285750" algn="l">
              <a:buFont typeface="Arial" panose="020B0604020202020204" pitchFamily="34" charset="0"/>
              <a:buChar char="•"/>
            </a:pPr>
            <a:r>
              <a:rPr lang="en-ZA" sz="2400" b="0" i="0" dirty="0">
                <a:solidFill>
                  <a:srgbClr val="333333"/>
                </a:solidFill>
                <a:effectLst/>
                <a:latin typeface="AvenirLTStd-Book"/>
              </a:rPr>
              <a:t>36.0 million are adults.</a:t>
            </a:r>
          </a:p>
          <a:p>
            <a:pPr marL="742950" lvl="1" indent="-285750" algn="l">
              <a:buFont typeface="Arial" panose="020B0604020202020204" pitchFamily="34" charset="0"/>
              <a:buChar char="•"/>
            </a:pPr>
            <a:r>
              <a:rPr lang="en-ZA" sz="2400" b="0" i="0" dirty="0">
                <a:solidFill>
                  <a:srgbClr val="333333"/>
                </a:solidFill>
                <a:effectLst/>
                <a:latin typeface="AvenirLTStd-Book"/>
              </a:rPr>
              <a:t>1.7 million are children (0–14 years).</a:t>
            </a:r>
          </a:p>
          <a:p>
            <a:pPr marL="742950" lvl="1" indent="-285750" algn="l">
              <a:buFont typeface="Arial" panose="020B0604020202020204" pitchFamily="34" charset="0"/>
              <a:buChar char="•"/>
            </a:pPr>
            <a:r>
              <a:rPr lang="en-ZA" sz="2400" b="0" i="0" dirty="0">
                <a:solidFill>
                  <a:srgbClr val="333333"/>
                </a:solidFill>
                <a:effectLst/>
                <a:latin typeface="AvenirLTStd-Book"/>
              </a:rPr>
              <a:t>53% of all people living with HIV were women and girls.</a:t>
            </a:r>
          </a:p>
          <a:p>
            <a:pPr algn="l">
              <a:buFont typeface="Arial" panose="020B0604020202020204" pitchFamily="34" charset="0"/>
              <a:buChar char="•"/>
            </a:pPr>
            <a:r>
              <a:rPr lang="en-ZA" sz="2800" b="0" i="0" dirty="0">
                <a:solidFill>
                  <a:srgbClr val="333333"/>
                </a:solidFill>
                <a:effectLst/>
                <a:latin typeface="AvenirLTStd-Book"/>
              </a:rPr>
              <a:t>84% of all people living with HIV knew their HIV status in 2020.</a:t>
            </a:r>
          </a:p>
          <a:p>
            <a:pPr algn="l">
              <a:buFont typeface="Arial" panose="020B0604020202020204" pitchFamily="34" charset="0"/>
              <a:buChar char="•"/>
            </a:pPr>
            <a:r>
              <a:rPr lang="en-ZA" sz="2800" b="0" i="0" dirty="0">
                <a:solidFill>
                  <a:srgbClr val="333333"/>
                </a:solidFill>
                <a:effectLst/>
                <a:latin typeface="AvenirLTStd-Book"/>
              </a:rPr>
              <a:t>About 6.1 million people did not know that they were living with HIV in 2020</a:t>
            </a:r>
            <a:r>
              <a:rPr lang="en-ZA" b="0" i="0" dirty="0">
                <a:solidFill>
                  <a:srgbClr val="333333"/>
                </a:solidFill>
                <a:effectLst/>
                <a:latin typeface="AvenirLTStd-Book"/>
              </a:rPr>
              <a:t>.</a:t>
            </a:r>
          </a:p>
          <a:p>
            <a:pPr>
              <a:spcAft>
                <a:spcPts val="600"/>
              </a:spcAft>
            </a:pPr>
            <a:endParaRPr lang="en-US" sz="2000" dirty="0"/>
          </a:p>
        </p:txBody>
      </p:sp>
    </p:spTree>
    <p:extLst>
      <p:ext uri="{BB962C8B-B14F-4D97-AF65-F5344CB8AC3E}">
        <p14:creationId xmlns:p14="http://schemas.microsoft.com/office/powerpoint/2010/main" val="29655933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68DAAD3-1273-FF52-D39C-FA24830CD9CF}"/>
              </a:ext>
            </a:extLst>
          </p:cNvPr>
          <p:cNvSpPr>
            <a:spLocks noGrp="1"/>
          </p:cNvSpPr>
          <p:nvPr>
            <p:ph type="sldNum" sz="quarter" idx="12"/>
          </p:nvPr>
        </p:nvSpPr>
        <p:spPr/>
        <p:txBody>
          <a:bodyPr/>
          <a:lstStyle/>
          <a:p>
            <a:pPr>
              <a:defRPr/>
            </a:pPr>
            <a:fld id="{65508DA8-DC31-4F23-821A-264B97AE45B7}" type="slidenum">
              <a:rPr lang="en-US" smtClean="0"/>
              <a:pPr>
                <a:defRPr/>
              </a:pPr>
              <a:t>3</a:t>
            </a:fld>
            <a:endParaRPr lang="en-US" dirty="0"/>
          </a:p>
        </p:txBody>
      </p:sp>
      <p:sp>
        <p:nvSpPr>
          <p:cNvPr id="4" name="Title 2">
            <a:extLst>
              <a:ext uri="{FF2B5EF4-FFF2-40B4-BE49-F238E27FC236}">
                <a16:creationId xmlns:a16="http://schemas.microsoft.com/office/drawing/2014/main" id="{0F3E244E-3B6F-0469-D3B9-0B967C0E5558}"/>
              </a:ext>
            </a:extLst>
          </p:cNvPr>
          <p:cNvSpPr>
            <a:spLocks noGrp="1"/>
          </p:cNvSpPr>
          <p:nvPr>
            <p:ph type="title"/>
          </p:nvPr>
        </p:nvSpPr>
        <p:spPr>
          <a:xfrm>
            <a:off x="615950" y="381001"/>
            <a:ext cx="7886700" cy="838200"/>
          </a:xfrm>
        </p:spPr>
        <p:txBody>
          <a:bodyPr/>
          <a:lstStyle/>
          <a:p>
            <a:r>
              <a:rPr lang="en-US" dirty="0">
                <a:cs typeface="Arial" pitchFamily="34" charset="0"/>
              </a:rPr>
              <a:t>Approaches to HIV prevention</a:t>
            </a:r>
          </a:p>
        </p:txBody>
      </p:sp>
      <p:pic>
        <p:nvPicPr>
          <p:cNvPr id="5" name="Picture 2">
            <a:extLst>
              <a:ext uri="{FF2B5EF4-FFF2-40B4-BE49-F238E27FC236}">
                <a16:creationId xmlns:a16="http://schemas.microsoft.com/office/drawing/2014/main" id="{A1FF7E93-E412-524E-D5AB-48333FDBF48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96863" y="1295400"/>
            <a:ext cx="4440274" cy="49244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a:extLst>
              <a:ext uri="{FF2B5EF4-FFF2-40B4-BE49-F238E27FC236}">
                <a16:creationId xmlns:a16="http://schemas.microsoft.com/office/drawing/2014/main" id="{B4681A9F-5745-FAAA-84FA-5902A7F5E8DE}"/>
              </a:ext>
            </a:extLst>
          </p:cNvPr>
          <p:cNvSpPr txBox="1"/>
          <p:nvPr/>
        </p:nvSpPr>
        <p:spPr>
          <a:xfrm>
            <a:off x="851919" y="1740539"/>
            <a:ext cx="1371600" cy="523220"/>
          </a:xfrm>
          <a:prstGeom prst="rect">
            <a:avLst/>
          </a:prstGeom>
          <a:noFill/>
        </p:spPr>
        <p:txBody>
          <a:bodyPr wrap="square" rtlCol="0">
            <a:spAutoFit/>
          </a:bodyPr>
          <a:lstStyle/>
          <a:p>
            <a:pPr algn="ctr"/>
            <a:r>
              <a:rPr lang="en-US" sz="1400" b="1" dirty="0">
                <a:solidFill>
                  <a:srgbClr val="C00000"/>
                </a:solidFill>
                <a:latin typeface="Times New Roman" pitchFamily="18" charset="0"/>
                <a:cs typeface="Times New Roman" pitchFamily="18" charset="0"/>
              </a:rPr>
              <a:t>HIV Vaccines**</a:t>
            </a:r>
          </a:p>
        </p:txBody>
      </p:sp>
      <p:sp>
        <p:nvSpPr>
          <p:cNvPr id="7" name="TextBox 6">
            <a:extLst>
              <a:ext uri="{FF2B5EF4-FFF2-40B4-BE49-F238E27FC236}">
                <a16:creationId xmlns:a16="http://schemas.microsoft.com/office/drawing/2014/main" id="{136604E5-7CCD-9B19-6ECE-C745376CC530}"/>
              </a:ext>
            </a:extLst>
          </p:cNvPr>
          <p:cNvSpPr txBox="1"/>
          <p:nvPr/>
        </p:nvSpPr>
        <p:spPr>
          <a:xfrm>
            <a:off x="332584" y="2251146"/>
            <a:ext cx="2438400" cy="523220"/>
          </a:xfrm>
          <a:prstGeom prst="rect">
            <a:avLst/>
          </a:prstGeom>
          <a:noFill/>
        </p:spPr>
        <p:txBody>
          <a:bodyPr wrap="square" rtlCol="0">
            <a:spAutoFit/>
          </a:bodyPr>
          <a:lstStyle/>
          <a:p>
            <a:pPr algn="ctr"/>
            <a:r>
              <a:rPr lang="en-US" sz="1400" b="1" dirty="0">
                <a:solidFill>
                  <a:srgbClr val="C00000"/>
                </a:solidFill>
                <a:latin typeface="Times New Roman" pitchFamily="18" charset="0"/>
                <a:cs typeface="Times New Roman" pitchFamily="18" charset="0"/>
              </a:rPr>
              <a:t>Post-Exposure Prophylaxis (PEP)</a:t>
            </a:r>
          </a:p>
        </p:txBody>
      </p:sp>
      <p:sp>
        <p:nvSpPr>
          <p:cNvPr id="8" name="TextBox 7">
            <a:extLst>
              <a:ext uri="{FF2B5EF4-FFF2-40B4-BE49-F238E27FC236}">
                <a16:creationId xmlns:a16="http://schemas.microsoft.com/office/drawing/2014/main" id="{1736A864-AA99-DFD5-F5B0-C76AE807DF57}"/>
              </a:ext>
            </a:extLst>
          </p:cNvPr>
          <p:cNvSpPr txBox="1"/>
          <p:nvPr/>
        </p:nvSpPr>
        <p:spPr>
          <a:xfrm>
            <a:off x="138545" y="2957361"/>
            <a:ext cx="2673836" cy="523220"/>
          </a:xfrm>
          <a:prstGeom prst="rect">
            <a:avLst/>
          </a:prstGeom>
          <a:noFill/>
        </p:spPr>
        <p:txBody>
          <a:bodyPr wrap="square" rtlCol="0">
            <a:spAutoFit/>
          </a:bodyPr>
          <a:lstStyle/>
          <a:p>
            <a:pPr algn="ctr"/>
            <a:r>
              <a:rPr lang="en-US" sz="1400" b="1" dirty="0">
                <a:solidFill>
                  <a:srgbClr val="C00000"/>
                </a:solidFill>
                <a:latin typeface="Times New Roman" pitchFamily="18" charset="0"/>
                <a:cs typeface="Times New Roman" pitchFamily="18" charset="0"/>
              </a:rPr>
              <a:t>Pre-Exposure Prophylaxis (</a:t>
            </a:r>
            <a:r>
              <a:rPr lang="en-US" sz="1400" b="1" dirty="0" err="1">
                <a:solidFill>
                  <a:srgbClr val="C00000"/>
                </a:solidFill>
                <a:latin typeface="Times New Roman" pitchFamily="18" charset="0"/>
                <a:cs typeface="Times New Roman" pitchFamily="18" charset="0"/>
              </a:rPr>
              <a:t>PrEP</a:t>
            </a:r>
            <a:r>
              <a:rPr lang="en-US" sz="1400" b="1" dirty="0">
                <a:solidFill>
                  <a:srgbClr val="C00000"/>
                </a:solidFill>
                <a:latin typeface="Times New Roman" pitchFamily="18" charset="0"/>
                <a:cs typeface="Times New Roman" pitchFamily="18" charset="0"/>
              </a:rPr>
              <a:t>)</a:t>
            </a:r>
          </a:p>
        </p:txBody>
      </p:sp>
      <p:sp>
        <p:nvSpPr>
          <p:cNvPr id="9" name="TextBox 8">
            <a:extLst>
              <a:ext uri="{FF2B5EF4-FFF2-40B4-BE49-F238E27FC236}">
                <a16:creationId xmlns:a16="http://schemas.microsoft.com/office/drawing/2014/main" id="{58BA6E7B-DA7A-0365-5596-DD08691476DF}"/>
              </a:ext>
            </a:extLst>
          </p:cNvPr>
          <p:cNvSpPr txBox="1"/>
          <p:nvPr/>
        </p:nvSpPr>
        <p:spPr>
          <a:xfrm>
            <a:off x="632770" y="3627349"/>
            <a:ext cx="1905000" cy="523220"/>
          </a:xfrm>
          <a:prstGeom prst="rect">
            <a:avLst/>
          </a:prstGeom>
          <a:noFill/>
        </p:spPr>
        <p:txBody>
          <a:bodyPr wrap="square" rtlCol="0">
            <a:spAutoFit/>
          </a:bodyPr>
          <a:lstStyle/>
          <a:p>
            <a:r>
              <a:rPr lang="en-US" sz="1400" b="1" dirty="0">
                <a:solidFill>
                  <a:srgbClr val="C00000"/>
                </a:solidFill>
                <a:latin typeface="Times New Roman" pitchFamily="18" charset="0"/>
                <a:cs typeface="Times New Roman" pitchFamily="18" charset="0"/>
              </a:rPr>
              <a:t>Interruption of Vertical transmission</a:t>
            </a:r>
          </a:p>
        </p:txBody>
      </p:sp>
      <p:cxnSp>
        <p:nvCxnSpPr>
          <p:cNvPr id="10" name="Straight Connector 9">
            <a:extLst>
              <a:ext uri="{FF2B5EF4-FFF2-40B4-BE49-F238E27FC236}">
                <a16:creationId xmlns:a16="http://schemas.microsoft.com/office/drawing/2014/main" id="{5A5E3781-9553-1930-F2D9-D8596C85AB93}"/>
              </a:ext>
            </a:extLst>
          </p:cNvPr>
          <p:cNvCxnSpPr/>
          <p:nvPr/>
        </p:nvCxnSpPr>
        <p:spPr>
          <a:xfrm>
            <a:off x="615950" y="4343400"/>
            <a:ext cx="1917746"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1" name="Rectangle 10">
            <a:extLst>
              <a:ext uri="{FF2B5EF4-FFF2-40B4-BE49-F238E27FC236}">
                <a16:creationId xmlns:a16="http://schemas.microsoft.com/office/drawing/2014/main" id="{A798AC27-8A8B-7112-4836-536229B9F25F}"/>
              </a:ext>
            </a:extLst>
          </p:cNvPr>
          <p:cNvSpPr/>
          <p:nvPr/>
        </p:nvSpPr>
        <p:spPr>
          <a:xfrm>
            <a:off x="665404" y="4447723"/>
            <a:ext cx="1517540" cy="307777"/>
          </a:xfrm>
          <a:prstGeom prst="rect">
            <a:avLst/>
          </a:prstGeom>
          <a:noFill/>
        </p:spPr>
        <p:txBody>
          <a:bodyPr wrap="square" lIns="91440" tIns="45720" rIns="91440" bIns="45720">
            <a:spAutoFit/>
          </a:bodyPr>
          <a:lstStyle/>
          <a:p>
            <a:pPr algn="ctr"/>
            <a:r>
              <a:rPr lang="en-US" sz="1400" b="1" cap="none" spc="0" dirty="0">
                <a:ln w="12700">
                  <a:noFill/>
                  <a:prstDash val="solid"/>
                </a:ln>
                <a:solidFill>
                  <a:srgbClr val="3333CC"/>
                </a:solidFill>
                <a:latin typeface="Times New Roman" pitchFamily="18" charset="0"/>
                <a:cs typeface="Times New Roman" pitchFamily="18" charset="0"/>
              </a:rPr>
              <a:t>Harm Reduction</a:t>
            </a:r>
          </a:p>
        </p:txBody>
      </p:sp>
      <p:sp>
        <p:nvSpPr>
          <p:cNvPr id="12" name="Rectangle 11">
            <a:extLst>
              <a:ext uri="{FF2B5EF4-FFF2-40B4-BE49-F238E27FC236}">
                <a16:creationId xmlns:a16="http://schemas.microsoft.com/office/drawing/2014/main" id="{B0C26768-A7BF-647F-34E8-4C05742F4622}"/>
              </a:ext>
            </a:extLst>
          </p:cNvPr>
          <p:cNvSpPr/>
          <p:nvPr/>
        </p:nvSpPr>
        <p:spPr>
          <a:xfrm>
            <a:off x="278783" y="4859822"/>
            <a:ext cx="2252683" cy="492443"/>
          </a:xfrm>
          <a:prstGeom prst="rect">
            <a:avLst/>
          </a:prstGeom>
          <a:noFill/>
        </p:spPr>
        <p:txBody>
          <a:bodyPr wrap="square" lIns="91440" tIns="45720" rIns="91440" bIns="45720">
            <a:spAutoFit/>
          </a:bodyPr>
          <a:lstStyle/>
          <a:p>
            <a:pPr algn="ctr"/>
            <a:r>
              <a:rPr lang="en-US" sz="1400" b="1" dirty="0">
                <a:solidFill>
                  <a:srgbClr val="3333CC"/>
                </a:solidFill>
                <a:latin typeface="Times New Roman" pitchFamily="18" charset="0"/>
                <a:cs typeface="Times New Roman" pitchFamily="18" charset="0"/>
              </a:rPr>
              <a:t>Clean Syringes</a:t>
            </a:r>
            <a:br>
              <a:rPr lang="en-US" sz="1400" b="1" dirty="0">
                <a:solidFill>
                  <a:srgbClr val="3333CC"/>
                </a:solidFill>
                <a:latin typeface="Times New Roman" pitchFamily="18" charset="0"/>
                <a:cs typeface="Times New Roman" pitchFamily="18" charset="0"/>
              </a:rPr>
            </a:br>
            <a:r>
              <a:rPr lang="en-US" sz="1200" b="1" dirty="0">
                <a:solidFill>
                  <a:srgbClr val="3333CC"/>
                </a:solidFill>
                <a:latin typeface="Times New Roman" pitchFamily="18" charset="0"/>
                <a:cs typeface="Times New Roman" pitchFamily="18" charset="0"/>
              </a:rPr>
              <a:t>(Needle Exchange Programs)</a:t>
            </a:r>
          </a:p>
        </p:txBody>
      </p:sp>
      <p:sp>
        <p:nvSpPr>
          <p:cNvPr id="13" name="Rectangle 12">
            <a:extLst>
              <a:ext uri="{FF2B5EF4-FFF2-40B4-BE49-F238E27FC236}">
                <a16:creationId xmlns:a16="http://schemas.microsoft.com/office/drawing/2014/main" id="{70E50286-F467-4EFE-F0F6-0617B424B946}"/>
              </a:ext>
            </a:extLst>
          </p:cNvPr>
          <p:cNvSpPr/>
          <p:nvPr/>
        </p:nvSpPr>
        <p:spPr>
          <a:xfrm>
            <a:off x="493075" y="5529810"/>
            <a:ext cx="1849258" cy="523220"/>
          </a:xfrm>
          <a:prstGeom prst="rect">
            <a:avLst/>
          </a:prstGeom>
          <a:noFill/>
        </p:spPr>
        <p:txBody>
          <a:bodyPr wrap="square" lIns="91440" tIns="45720" rIns="91440" bIns="45720">
            <a:spAutoFit/>
          </a:bodyPr>
          <a:lstStyle/>
          <a:p>
            <a:pPr algn="ctr"/>
            <a:r>
              <a:rPr lang="en-US" sz="1400" b="1" dirty="0">
                <a:solidFill>
                  <a:srgbClr val="3333CC"/>
                </a:solidFill>
                <a:latin typeface="Times New Roman" pitchFamily="18" charset="0"/>
                <a:cs typeface="Times New Roman" pitchFamily="18" charset="0"/>
              </a:rPr>
              <a:t>Condoms and Other Barrier Methods</a:t>
            </a:r>
          </a:p>
        </p:txBody>
      </p:sp>
      <p:sp>
        <p:nvSpPr>
          <p:cNvPr id="14" name="Rectangle 13">
            <a:extLst>
              <a:ext uri="{FF2B5EF4-FFF2-40B4-BE49-F238E27FC236}">
                <a16:creationId xmlns:a16="http://schemas.microsoft.com/office/drawing/2014/main" id="{9F22BDFD-D20E-2460-76F8-C84C97FB4978}"/>
              </a:ext>
            </a:extLst>
          </p:cNvPr>
          <p:cNvSpPr/>
          <p:nvPr/>
        </p:nvSpPr>
        <p:spPr>
          <a:xfrm>
            <a:off x="6760829" y="1724869"/>
            <a:ext cx="2286186" cy="307777"/>
          </a:xfrm>
          <a:prstGeom prst="rect">
            <a:avLst/>
          </a:prstGeom>
          <a:noFill/>
        </p:spPr>
        <p:txBody>
          <a:bodyPr wrap="square" lIns="91440" tIns="45720" rIns="91440" bIns="45720">
            <a:spAutoFit/>
          </a:bodyPr>
          <a:lstStyle/>
          <a:p>
            <a:pPr algn="ctr"/>
            <a:r>
              <a:rPr lang="en-US" sz="1400" b="1" dirty="0">
                <a:solidFill>
                  <a:srgbClr val="C00000"/>
                </a:solidFill>
                <a:latin typeface="Times New Roman" pitchFamily="18" charset="0"/>
                <a:cs typeface="Times New Roman" pitchFamily="18" charset="0"/>
              </a:rPr>
              <a:t>Medical Male Circumcision</a:t>
            </a:r>
          </a:p>
        </p:txBody>
      </p:sp>
      <p:sp>
        <p:nvSpPr>
          <p:cNvPr id="15" name="TextBox 14">
            <a:extLst>
              <a:ext uri="{FF2B5EF4-FFF2-40B4-BE49-F238E27FC236}">
                <a16:creationId xmlns:a16="http://schemas.microsoft.com/office/drawing/2014/main" id="{B061B672-7F0F-4259-804B-906A694D9A8B}"/>
              </a:ext>
            </a:extLst>
          </p:cNvPr>
          <p:cNvSpPr txBox="1"/>
          <p:nvPr/>
        </p:nvSpPr>
        <p:spPr>
          <a:xfrm>
            <a:off x="6848281" y="2140380"/>
            <a:ext cx="2058981" cy="523220"/>
          </a:xfrm>
          <a:prstGeom prst="rect">
            <a:avLst/>
          </a:prstGeom>
          <a:noFill/>
        </p:spPr>
        <p:txBody>
          <a:bodyPr wrap="square" rtlCol="0">
            <a:spAutoFit/>
          </a:bodyPr>
          <a:lstStyle/>
          <a:p>
            <a:pPr algn="ctr"/>
            <a:r>
              <a:rPr lang="en-US" sz="1400" b="1" dirty="0">
                <a:solidFill>
                  <a:srgbClr val="C00000"/>
                </a:solidFill>
                <a:latin typeface="Times New Roman" pitchFamily="18" charset="0"/>
                <a:cs typeface="Times New Roman" pitchFamily="18" charset="0"/>
              </a:rPr>
              <a:t>Treatment as Prevention (</a:t>
            </a:r>
            <a:r>
              <a:rPr lang="en-US" sz="1400" b="1" dirty="0" err="1">
                <a:solidFill>
                  <a:srgbClr val="C00000"/>
                </a:solidFill>
                <a:latin typeface="Times New Roman" pitchFamily="18" charset="0"/>
                <a:cs typeface="Times New Roman" pitchFamily="18" charset="0"/>
              </a:rPr>
              <a:t>TasP</a:t>
            </a:r>
            <a:r>
              <a:rPr lang="en-US" sz="1400" b="1" dirty="0">
                <a:solidFill>
                  <a:srgbClr val="C00000"/>
                </a:solidFill>
                <a:latin typeface="Times New Roman" pitchFamily="18" charset="0"/>
                <a:cs typeface="Times New Roman" pitchFamily="18" charset="0"/>
              </a:rPr>
              <a:t>)**</a:t>
            </a:r>
          </a:p>
        </p:txBody>
      </p:sp>
      <p:sp>
        <p:nvSpPr>
          <p:cNvPr id="16" name="TextBox 15">
            <a:extLst>
              <a:ext uri="{FF2B5EF4-FFF2-40B4-BE49-F238E27FC236}">
                <a16:creationId xmlns:a16="http://schemas.microsoft.com/office/drawing/2014/main" id="{5E252E2E-B34E-2E13-9253-380AA92DE025}"/>
              </a:ext>
            </a:extLst>
          </p:cNvPr>
          <p:cNvSpPr txBox="1"/>
          <p:nvPr/>
        </p:nvSpPr>
        <p:spPr>
          <a:xfrm>
            <a:off x="7137137" y="2771334"/>
            <a:ext cx="1600200" cy="523220"/>
          </a:xfrm>
          <a:prstGeom prst="rect">
            <a:avLst/>
          </a:prstGeom>
          <a:noFill/>
        </p:spPr>
        <p:txBody>
          <a:bodyPr wrap="square" rtlCol="0">
            <a:spAutoFit/>
          </a:bodyPr>
          <a:lstStyle/>
          <a:p>
            <a:pPr algn="ctr"/>
            <a:r>
              <a:rPr lang="en-US" sz="1400" b="1" dirty="0">
                <a:solidFill>
                  <a:srgbClr val="C00000"/>
                </a:solidFill>
                <a:latin typeface="Times New Roman" pitchFamily="18" charset="0"/>
                <a:cs typeface="Times New Roman" pitchFamily="18" charset="0"/>
              </a:rPr>
              <a:t>Microbicides</a:t>
            </a:r>
          </a:p>
          <a:p>
            <a:pPr algn="ctr"/>
            <a:r>
              <a:rPr lang="en-US" sz="1400" b="1" dirty="0">
                <a:solidFill>
                  <a:srgbClr val="C00000"/>
                </a:solidFill>
                <a:latin typeface="Times New Roman" pitchFamily="18" charset="0"/>
                <a:cs typeface="Times New Roman" pitchFamily="18" charset="0"/>
              </a:rPr>
              <a:t>(Ring)</a:t>
            </a:r>
          </a:p>
        </p:txBody>
      </p:sp>
      <p:sp>
        <p:nvSpPr>
          <p:cNvPr id="17" name="TextBox 16">
            <a:extLst>
              <a:ext uri="{FF2B5EF4-FFF2-40B4-BE49-F238E27FC236}">
                <a16:creationId xmlns:a16="http://schemas.microsoft.com/office/drawing/2014/main" id="{DDCC5EE0-E9E2-6E0A-8DBC-49436D7A07C4}"/>
              </a:ext>
            </a:extLst>
          </p:cNvPr>
          <p:cNvSpPr txBox="1"/>
          <p:nvPr/>
        </p:nvSpPr>
        <p:spPr>
          <a:xfrm>
            <a:off x="7179272" y="3240294"/>
            <a:ext cx="1964728" cy="954107"/>
          </a:xfrm>
          <a:prstGeom prst="rect">
            <a:avLst/>
          </a:prstGeom>
          <a:noFill/>
        </p:spPr>
        <p:txBody>
          <a:bodyPr wrap="square" rtlCol="0">
            <a:spAutoFit/>
          </a:bodyPr>
          <a:lstStyle/>
          <a:p>
            <a:r>
              <a:rPr lang="en-US" sz="1400" b="1" dirty="0">
                <a:solidFill>
                  <a:srgbClr val="C00000"/>
                </a:solidFill>
                <a:latin typeface="Times New Roman" pitchFamily="18" charset="0"/>
                <a:cs typeface="Times New Roman" pitchFamily="18" charset="0"/>
              </a:rPr>
              <a:t>Diagnosis and Treatment of</a:t>
            </a:r>
          </a:p>
          <a:p>
            <a:pPr algn="ctr"/>
            <a:r>
              <a:rPr lang="en-US" sz="1400" b="1" dirty="0">
                <a:solidFill>
                  <a:srgbClr val="C00000"/>
                </a:solidFill>
                <a:latin typeface="Times New Roman" pitchFamily="18" charset="0"/>
                <a:cs typeface="Times New Roman" pitchFamily="18" charset="0"/>
              </a:rPr>
              <a:t>Sexually Transmitted Infections (STIs)**</a:t>
            </a:r>
          </a:p>
        </p:txBody>
      </p:sp>
      <p:cxnSp>
        <p:nvCxnSpPr>
          <p:cNvPr id="18" name="Straight Connector 17">
            <a:extLst>
              <a:ext uri="{FF2B5EF4-FFF2-40B4-BE49-F238E27FC236}">
                <a16:creationId xmlns:a16="http://schemas.microsoft.com/office/drawing/2014/main" id="{E7659A8F-511B-C4AE-8C0D-ED670E8C5EA6}"/>
              </a:ext>
            </a:extLst>
          </p:cNvPr>
          <p:cNvCxnSpPr/>
          <p:nvPr/>
        </p:nvCxnSpPr>
        <p:spPr>
          <a:xfrm>
            <a:off x="6989516" y="4360535"/>
            <a:ext cx="1917746"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9" name="Rectangle 18">
            <a:extLst>
              <a:ext uri="{FF2B5EF4-FFF2-40B4-BE49-F238E27FC236}">
                <a16:creationId xmlns:a16="http://schemas.microsoft.com/office/drawing/2014/main" id="{26455B58-0C44-E293-46B2-E4A035DDC3FC}"/>
              </a:ext>
            </a:extLst>
          </p:cNvPr>
          <p:cNvSpPr/>
          <p:nvPr/>
        </p:nvSpPr>
        <p:spPr>
          <a:xfrm>
            <a:off x="7292410" y="4803126"/>
            <a:ext cx="1524000" cy="738664"/>
          </a:xfrm>
          <a:prstGeom prst="rect">
            <a:avLst/>
          </a:prstGeom>
          <a:noFill/>
        </p:spPr>
        <p:txBody>
          <a:bodyPr wrap="square" lIns="91440" tIns="45720" rIns="91440" bIns="45720">
            <a:spAutoFit/>
          </a:bodyPr>
          <a:lstStyle/>
          <a:p>
            <a:pPr algn="ctr"/>
            <a:r>
              <a:rPr lang="en-US" sz="1400" b="1" cap="none" spc="0" dirty="0">
                <a:ln w="12700">
                  <a:noFill/>
                  <a:prstDash val="solid"/>
                </a:ln>
                <a:solidFill>
                  <a:srgbClr val="3333CC"/>
                </a:solidFill>
                <a:latin typeface="Times New Roman" pitchFamily="18" charset="0"/>
                <a:cs typeface="Times New Roman" pitchFamily="18" charset="0"/>
              </a:rPr>
              <a:t>Education and Negotiation of Safer Behaviors</a:t>
            </a:r>
          </a:p>
        </p:txBody>
      </p:sp>
      <p:sp>
        <p:nvSpPr>
          <p:cNvPr id="20" name="Rectangle 19">
            <a:extLst>
              <a:ext uri="{FF2B5EF4-FFF2-40B4-BE49-F238E27FC236}">
                <a16:creationId xmlns:a16="http://schemas.microsoft.com/office/drawing/2014/main" id="{97DCA81E-B089-8CDB-FBE0-92EB88F6A372}"/>
              </a:ext>
            </a:extLst>
          </p:cNvPr>
          <p:cNvSpPr/>
          <p:nvPr/>
        </p:nvSpPr>
        <p:spPr>
          <a:xfrm>
            <a:off x="7128874" y="5789148"/>
            <a:ext cx="1770666" cy="738664"/>
          </a:xfrm>
          <a:prstGeom prst="rect">
            <a:avLst/>
          </a:prstGeom>
          <a:noFill/>
        </p:spPr>
        <p:txBody>
          <a:bodyPr wrap="square" lIns="91440" tIns="45720" rIns="91440" bIns="45720">
            <a:spAutoFit/>
          </a:bodyPr>
          <a:lstStyle/>
          <a:p>
            <a:pPr algn="ctr"/>
            <a:r>
              <a:rPr lang="en-US" sz="1400" b="1" cap="none" spc="0" dirty="0">
                <a:ln w="12700">
                  <a:noFill/>
                  <a:prstDash val="solid"/>
                </a:ln>
                <a:solidFill>
                  <a:srgbClr val="3333CC"/>
                </a:solidFill>
                <a:latin typeface="Times New Roman" pitchFamily="18" charset="0"/>
                <a:cs typeface="Times New Roman" pitchFamily="18" charset="0"/>
              </a:rPr>
              <a:t>Treatment and </a:t>
            </a:r>
            <a:br>
              <a:rPr lang="en-US" sz="1400" b="1" cap="none" spc="0" dirty="0">
                <a:ln w="12700">
                  <a:noFill/>
                  <a:prstDash val="solid"/>
                </a:ln>
                <a:solidFill>
                  <a:srgbClr val="3333CC"/>
                </a:solidFill>
                <a:latin typeface="Times New Roman" pitchFamily="18" charset="0"/>
                <a:cs typeface="Times New Roman" pitchFamily="18" charset="0"/>
              </a:rPr>
            </a:br>
            <a:r>
              <a:rPr lang="en-US" sz="1400" b="1" cap="none" spc="0" dirty="0">
                <a:ln w="12700">
                  <a:noFill/>
                  <a:prstDash val="solid"/>
                </a:ln>
                <a:solidFill>
                  <a:srgbClr val="3333CC"/>
                </a:solidFill>
                <a:latin typeface="Times New Roman" pitchFamily="18" charset="0"/>
                <a:cs typeface="Times New Roman" pitchFamily="18" charset="0"/>
              </a:rPr>
              <a:t>Prevention of   Drug/Alcohol Abuse</a:t>
            </a:r>
          </a:p>
        </p:txBody>
      </p:sp>
      <p:sp>
        <p:nvSpPr>
          <p:cNvPr id="21" name="TextBox 20">
            <a:extLst>
              <a:ext uri="{FF2B5EF4-FFF2-40B4-BE49-F238E27FC236}">
                <a16:creationId xmlns:a16="http://schemas.microsoft.com/office/drawing/2014/main" id="{0B3E6FE7-DBBC-F3D4-AF39-A7BF62DAD28F}"/>
              </a:ext>
            </a:extLst>
          </p:cNvPr>
          <p:cNvSpPr txBox="1"/>
          <p:nvPr/>
        </p:nvSpPr>
        <p:spPr>
          <a:xfrm>
            <a:off x="2812380" y="6408905"/>
            <a:ext cx="3846561" cy="307777"/>
          </a:xfrm>
          <a:prstGeom prst="rect">
            <a:avLst/>
          </a:prstGeom>
          <a:noFill/>
        </p:spPr>
        <p:txBody>
          <a:bodyPr wrap="square" rtlCol="0">
            <a:spAutoFit/>
          </a:bodyPr>
          <a:lstStyle/>
          <a:p>
            <a:r>
              <a:rPr lang="en-US" sz="1400" dirty="0">
                <a:latin typeface="Times New Roman" pitchFamily="18" charset="0"/>
                <a:cs typeface="Times New Roman" pitchFamily="18" charset="0"/>
              </a:rPr>
              <a:t>**These methods are still being researched</a:t>
            </a:r>
          </a:p>
        </p:txBody>
      </p:sp>
    </p:spTree>
    <p:extLst>
      <p:ext uri="{BB962C8B-B14F-4D97-AF65-F5344CB8AC3E}">
        <p14:creationId xmlns:p14="http://schemas.microsoft.com/office/powerpoint/2010/main" val="24008983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E67CA-FD43-C8A4-7709-CDFE27ED4123}"/>
              </a:ext>
            </a:extLst>
          </p:cNvPr>
          <p:cNvSpPr>
            <a:spLocks noGrp="1"/>
          </p:cNvSpPr>
          <p:nvPr>
            <p:ph type="title"/>
          </p:nvPr>
        </p:nvSpPr>
        <p:spPr>
          <a:xfrm>
            <a:off x="266700" y="230738"/>
            <a:ext cx="8610600" cy="851937"/>
          </a:xfrm>
        </p:spPr>
        <p:txBody>
          <a:bodyPr/>
          <a:lstStyle/>
          <a:p>
            <a:r>
              <a:rPr lang="en-US" dirty="0">
                <a:cs typeface="Arial" pitchFamily="34" charset="0"/>
              </a:rPr>
              <a:t>Approaches to HIV prevention (medical)</a:t>
            </a:r>
            <a:endParaRPr lang="en-ZA" dirty="0"/>
          </a:p>
        </p:txBody>
      </p:sp>
      <p:sp>
        <p:nvSpPr>
          <p:cNvPr id="3" name="Slide Number Placeholder 2">
            <a:extLst>
              <a:ext uri="{FF2B5EF4-FFF2-40B4-BE49-F238E27FC236}">
                <a16:creationId xmlns:a16="http://schemas.microsoft.com/office/drawing/2014/main" id="{AF8CB388-03B3-5074-6FF7-59F4CF602164}"/>
              </a:ext>
            </a:extLst>
          </p:cNvPr>
          <p:cNvSpPr>
            <a:spLocks noGrp="1"/>
          </p:cNvSpPr>
          <p:nvPr>
            <p:ph type="sldNum" sz="quarter" idx="12"/>
          </p:nvPr>
        </p:nvSpPr>
        <p:spPr/>
        <p:txBody>
          <a:bodyPr/>
          <a:lstStyle/>
          <a:p>
            <a:pPr>
              <a:defRPr/>
            </a:pPr>
            <a:fld id="{65508DA8-DC31-4F23-821A-264B97AE45B7}" type="slidenum">
              <a:rPr lang="en-US" smtClean="0"/>
              <a:pPr>
                <a:defRPr/>
              </a:pPr>
              <a:t>4</a:t>
            </a:fld>
            <a:endParaRPr lang="en-US" dirty="0"/>
          </a:p>
        </p:txBody>
      </p:sp>
      <p:pic>
        <p:nvPicPr>
          <p:cNvPr id="4" name="Picture 2">
            <a:extLst>
              <a:ext uri="{FF2B5EF4-FFF2-40B4-BE49-F238E27FC236}">
                <a16:creationId xmlns:a16="http://schemas.microsoft.com/office/drawing/2014/main" id="{F3602BB7-A16E-72C4-A4BC-4CE55B79AB7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96863" y="1295400"/>
            <a:ext cx="4440274" cy="49244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a:extLst>
              <a:ext uri="{FF2B5EF4-FFF2-40B4-BE49-F238E27FC236}">
                <a16:creationId xmlns:a16="http://schemas.microsoft.com/office/drawing/2014/main" id="{BB0FF7DF-F889-863B-D235-ED0346B9CF6F}"/>
              </a:ext>
            </a:extLst>
          </p:cNvPr>
          <p:cNvSpPr txBox="1"/>
          <p:nvPr/>
        </p:nvSpPr>
        <p:spPr>
          <a:xfrm>
            <a:off x="789663" y="1652015"/>
            <a:ext cx="1371600" cy="307777"/>
          </a:xfrm>
          <a:prstGeom prst="rect">
            <a:avLst/>
          </a:prstGeom>
          <a:noFill/>
        </p:spPr>
        <p:txBody>
          <a:bodyPr wrap="square" rtlCol="0">
            <a:spAutoFit/>
          </a:bodyPr>
          <a:lstStyle/>
          <a:p>
            <a:pPr algn="ctr"/>
            <a:r>
              <a:rPr lang="en-US" sz="1400" b="1" dirty="0">
                <a:solidFill>
                  <a:srgbClr val="C00000"/>
                </a:solidFill>
                <a:latin typeface="Times New Roman" pitchFamily="18" charset="0"/>
                <a:cs typeface="Times New Roman" pitchFamily="18" charset="0"/>
              </a:rPr>
              <a:t>Vaccines**</a:t>
            </a:r>
          </a:p>
        </p:txBody>
      </p:sp>
      <p:sp>
        <p:nvSpPr>
          <p:cNvPr id="6" name="TextBox 5">
            <a:extLst>
              <a:ext uri="{FF2B5EF4-FFF2-40B4-BE49-F238E27FC236}">
                <a16:creationId xmlns:a16="http://schemas.microsoft.com/office/drawing/2014/main" id="{00A00E21-FBBD-5843-0001-29B0834B72D5}"/>
              </a:ext>
            </a:extLst>
          </p:cNvPr>
          <p:cNvSpPr txBox="1"/>
          <p:nvPr/>
        </p:nvSpPr>
        <p:spPr>
          <a:xfrm>
            <a:off x="323080" y="2138976"/>
            <a:ext cx="2438400" cy="523220"/>
          </a:xfrm>
          <a:prstGeom prst="rect">
            <a:avLst/>
          </a:prstGeom>
          <a:noFill/>
        </p:spPr>
        <p:txBody>
          <a:bodyPr wrap="square" rtlCol="0">
            <a:spAutoFit/>
          </a:bodyPr>
          <a:lstStyle/>
          <a:p>
            <a:pPr algn="ctr"/>
            <a:r>
              <a:rPr lang="en-US" sz="1400" b="1" dirty="0">
                <a:solidFill>
                  <a:srgbClr val="C00000"/>
                </a:solidFill>
                <a:latin typeface="Times New Roman" pitchFamily="18" charset="0"/>
                <a:cs typeface="Times New Roman" pitchFamily="18" charset="0"/>
              </a:rPr>
              <a:t>Post-Exposure Prophylaxis (PEP)</a:t>
            </a:r>
          </a:p>
        </p:txBody>
      </p:sp>
      <p:sp>
        <p:nvSpPr>
          <p:cNvPr id="7" name="TextBox 6">
            <a:extLst>
              <a:ext uri="{FF2B5EF4-FFF2-40B4-BE49-F238E27FC236}">
                <a16:creationId xmlns:a16="http://schemas.microsoft.com/office/drawing/2014/main" id="{4258D578-16A1-CC00-9502-FDF46D0EDA32}"/>
              </a:ext>
            </a:extLst>
          </p:cNvPr>
          <p:cNvSpPr txBox="1"/>
          <p:nvPr/>
        </p:nvSpPr>
        <p:spPr>
          <a:xfrm>
            <a:off x="87644" y="2748004"/>
            <a:ext cx="2673836" cy="523220"/>
          </a:xfrm>
          <a:prstGeom prst="rect">
            <a:avLst/>
          </a:prstGeom>
          <a:noFill/>
        </p:spPr>
        <p:txBody>
          <a:bodyPr wrap="square" rtlCol="0">
            <a:spAutoFit/>
          </a:bodyPr>
          <a:lstStyle/>
          <a:p>
            <a:pPr algn="ctr"/>
            <a:r>
              <a:rPr lang="en-US" sz="1400" b="1" dirty="0">
                <a:solidFill>
                  <a:srgbClr val="C00000"/>
                </a:solidFill>
                <a:latin typeface="Times New Roman" pitchFamily="18" charset="0"/>
                <a:cs typeface="Times New Roman" pitchFamily="18" charset="0"/>
              </a:rPr>
              <a:t>Pre-Exposure Prophylaxis (</a:t>
            </a:r>
            <a:r>
              <a:rPr lang="en-US" sz="1400" b="1" dirty="0" err="1">
                <a:solidFill>
                  <a:srgbClr val="C00000"/>
                </a:solidFill>
                <a:latin typeface="Times New Roman" pitchFamily="18" charset="0"/>
                <a:cs typeface="Times New Roman" pitchFamily="18" charset="0"/>
              </a:rPr>
              <a:t>PrEP</a:t>
            </a:r>
            <a:r>
              <a:rPr lang="en-US" sz="1400" b="1" dirty="0">
                <a:solidFill>
                  <a:srgbClr val="C00000"/>
                </a:solidFill>
                <a:latin typeface="Times New Roman" pitchFamily="18" charset="0"/>
                <a:cs typeface="Times New Roman" pitchFamily="18" charset="0"/>
              </a:rPr>
              <a:t>)</a:t>
            </a:r>
          </a:p>
        </p:txBody>
      </p:sp>
      <p:sp>
        <p:nvSpPr>
          <p:cNvPr id="8" name="TextBox 7">
            <a:extLst>
              <a:ext uri="{FF2B5EF4-FFF2-40B4-BE49-F238E27FC236}">
                <a16:creationId xmlns:a16="http://schemas.microsoft.com/office/drawing/2014/main" id="{ADD8EDD4-22EE-06E3-D899-2793DC4C9FD3}"/>
              </a:ext>
            </a:extLst>
          </p:cNvPr>
          <p:cNvSpPr txBox="1"/>
          <p:nvPr/>
        </p:nvSpPr>
        <p:spPr>
          <a:xfrm>
            <a:off x="557472" y="3429000"/>
            <a:ext cx="1905000" cy="738664"/>
          </a:xfrm>
          <a:prstGeom prst="rect">
            <a:avLst/>
          </a:prstGeom>
          <a:noFill/>
        </p:spPr>
        <p:txBody>
          <a:bodyPr wrap="square" rtlCol="0">
            <a:spAutoFit/>
          </a:bodyPr>
          <a:lstStyle/>
          <a:p>
            <a:r>
              <a:rPr lang="en-US" sz="1400" b="1" dirty="0">
                <a:solidFill>
                  <a:srgbClr val="C00000"/>
                </a:solidFill>
                <a:latin typeface="Times New Roman" pitchFamily="18" charset="0"/>
                <a:cs typeface="Times New Roman" pitchFamily="18" charset="0"/>
              </a:rPr>
              <a:t>Interruption of</a:t>
            </a:r>
          </a:p>
          <a:p>
            <a:pPr algn="ctr"/>
            <a:r>
              <a:rPr lang="en-US" sz="1400" b="1" dirty="0">
                <a:solidFill>
                  <a:srgbClr val="C00000"/>
                </a:solidFill>
                <a:latin typeface="Times New Roman" pitchFamily="18" charset="0"/>
                <a:cs typeface="Times New Roman" pitchFamily="18" charset="0"/>
              </a:rPr>
              <a:t>Mother-to-Child Transmission (MTCT)</a:t>
            </a:r>
          </a:p>
        </p:txBody>
      </p:sp>
      <p:cxnSp>
        <p:nvCxnSpPr>
          <p:cNvPr id="9" name="Straight Connector 8">
            <a:extLst>
              <a:ext uri="{FF2B5EF4-FFF2-40B4-BE49-F238E27FC236}">
                <a16:creationId xmlns:a16="http://schemas.microsoft.com/office/drawing/2014/main" id="{92851555-B2F9-AF87-F5B9-92534FFB7A59}"/>
              </a:ext>
            </a:extLst>
          </p:cNvPr>
          <p:cNvCxnSpPr/>
          <p:nvPr/>
        </p:nvCxnSpPr>
        <p:spPr>
          <a:xfrm>
            <a:off x="544726" y="4419600"/>
            <a:ext cx="1917746"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0" name="Rectangle 9">
            <a:extLst>
              <a:ext uri="{FF2B5EF4-FFF2-40B4-BE49-F238E27FC236}">
                <a16:creationId xmlns:a16="http://schemas.microsoft.com/office/drawing/2014/main" id="{E4C8999E-4198-400F-1229-A30B03E1EBFD}"/>
              </a:ext>
            </a:extLst>
          </p:cNvPr>
          <p:cNvSpPr/>
          <p:nvPr/>
        </p:nvSpPr>
        <p:spPr>
          <a:xfrm>
            <a:off x="633484" y="4563459"/>
            <a:ext cx="1517540" cy="286232"/>
          </a:xfrm>
          <a:prstGeom prst="rect">
            <a:avLst/>
          </a:prstGeom>
          <a:noFill/>
        </p:spPr>
        <p:txBody>
          <a:bodyPr wrap="square" lIns="91440" tIns="45720" rIns="91440" bIns="45720">
            <a:spAutoFit/>
          </a:bodyPr>
          <a:lstStyle/>
          <a:p>
            <a:pPr algn="ctr"/>
            <a:r>
              <a:rPr lang="en-US" sz="1400" b="1" cap="none" spc="0" dirty="0">
                <a:ln w="12700">
                  <a:noFill/>
                  <a:prstDash val="solid"/>
                </a:ln>
                <a:solidFill>
                  <a:schemeClr val="bg1">
                    <a:lumMod val="75000"/>
                  </a:schemeClr>
                </a:solidFill>
                <a:latin typeface="Times New Roman" pitchFamily="18" charset="0"/>
                <a:cs typeface="Times New Roman" pitchFamily="18" charset="0"/>
              </a:rPr>
              <a:t>Harm Reduction</a:t>
            </a:r>
          </a:p>
        </p:txBody>
      </p:sp>
      <p:sp>
        <p:nvSpPr>
          <p:cNvPr id="11" name="Rectangle 10">
            <a:extLst>
              <a:ext uri="{FF2B5EF4-FFF2-40B4-BE49-F238E27FC236}">
                <a16:creationId xmlns:a16="http://schemas.microsoft.com/office/drawing/2014/main" id="{72253453-C48E-DA05-2175-211D2A322D25}"/>
              </a:ext>
            </a:extLst>
          </p:cNvPr>
          <p:cNvSpPr/>
          <p:nvPr/>
        </p:nvSpPr>
        <p:spPr>
          <a:xfrm>
            <a:off x="265912" y="4941734"/>
            <a:ext cx="2252683" cy="452432"/>
          </a:xfrm>
          <a:prstGeom prst="rect">
            <a:avLst/>
          </a:prstGeom>
          <a:noFill/>
        </p:spPr>
        <p:txBody>
          <a:bodyPr wrap="square" lIns="91440" tIns="45720" rIns="91440" bIns="45720">
            <a:spAutoFit/>
          </a:bodyPr>
          <a:lstStyle/>
          <a:p>
            <a:pPr algn="ctr"/>
            <a:r>
              <a:rPr lang="en-US" sz="1400" b="1" dirty="0">
                <a:solidFill>
                  <a:schemeClr val="bg1">
                    <a:lumMod val="75000"/>
                  </a:schemeClr>
                </a:solidFill>
                <a:latin typeface="Times New Roman" pitchFamily="18" charset="0"/>
                <a:cs typeface="Times New Roman" pitchFamily="18" charset="0"/>
              </a:rPr>
              <a:t>Clean Syringes</a:t>
            </a:r>
            <a:br>
              <a:rPr lang="en-US" sz="1400" b="1" dirty="0">
                <a:solidFill>
                  <a:schemeClr val="bg1">
                    <a:lumMod val="75000"/>
                  </a:schemeClr>
                </a:solidFill>
                <a:latin typeface="Times New Roman" pitchFamily="18" charset="0"/>
                <a:cs typeface="Times New Roman" pitchFamily="18" charset="0"/>
              </a:rPr>
            </a:br>
            <a:r>
              <a:rPr lang="en-US" sz="1200" b="1" dirty="0">
                <a:solidFill>
                  <a:schemeClr val="bg1">
                    <a:lumMod val="75000"/>
                  </a:schemeClr>
                </a:solidFill>
                <a:latin typeface="Times New Roman" pitchFamily="18" charset="0"/>
                <a:cs typeface="Times New Roman" pitchFamily="18" charset="0"/>
              </a:rPr>
              <a:t>(Needle Exchange Programs)</a:t>
            </a:r>
          </a:p>
        </p:txBody>
      </p:sp>
      <p:sp>
        <p:nvSpPr>
          <p:cNvPr id="12" name="Rectangle 11">
            <a:extLst>
              <a:ext uri="{FF2B5EF4-FFF2-40B4-BE49-F238E27FC236}">
                <a16:creationId xmlns:a16="http://schemas.microsoft.com/office/drawing/2014/main" id="{4BF7CCE0-11F8-DFD0-912F-AD49E792D302}"/>
              </a:ext>
            </a:extLst>
          </p:cNvPr>
          <p:cNvSpPr/>
          <p:nvPr/>
        </p:nvSpPr>
        <p:spPr>
          <a:xfrm>
            <a:off x="499933" y="5662705"/>
            <a:ext cx="1849258" cy="480131"/>
          </a:xfrm>
          <a:prstGeom prst="rect">
            <a:avLst/>
          </a:prstGeom>
          <a:noFill/>
        </p:spPr>
        <p:txBody>
          <a:bodyPr wrap="square" lIns="91440" tIns="45720" rIns="91440" bIns="45720">
            <a:spAutoFit/>
          </a:bodyPr>
          <a:lstStyle/>
          <a:p>
            <a:pPr algn="ctr"/>
            <a:r>
              <a:rPr lang="en-US" sz="1400" b="1" dirty="0">
                <a:solidFill>
                  <a:schemeClr val="bg1">
                    <a:lumMod val="75000"/>
                  </a:schemeClr>
                </a:solidFill>
                <a:latin typeface="Times New Roman" pitchFamily="18" charset="0"/>
                <a:cs typeface="Times New Roman" pitchFamily="18" charset="0"/>
              </a:rPr>
              <a:t>Condoms and Other Barrier Methods</a:t>
            </a:r>
          </a:p>
        </p:txBody>
      </p:sp>
      <p:sp>
        <p:nvSpPr>
          <p:cNvPr id="13" name="Rectangle 12">
            <a:extLst>
              <a:ext uri="{FF2B5EF4-FFF2-40B4-BE49-F238E27FC236}">
                <a16:creationId xmlns:a16="http://schemas.microsoft.com/office/drawing/2014/main" id="{F69D4936-FD67-5D27-0AB0-02566897AA74}"/>
              </a:ext>
            </a:extLst>
          </p:cNvPr>
          <p:cNvSpPr/>
          <p:nvPr/>
        </p:nvSpPr>
        <p:spPr>
          <a:xfrm>
            <a:off x="6756214" y="1559933"/>
            <a:ext cx="2286186" cy="307777"/>
          </a:xfrm>
          <a:prstGeom prst="rect">
            <a:avLst/>
          </a:prstGeom>
          <a:noFill/>
        </p:spPr>
        <p:txBody>
          <a:bodyPr wrap="square" lIns="91440" tIns="45720" rIns="91440" bIns="45720">
            <a:spAutoFit/>
          </a:bodyPr>
          <a:lstStyle/>
          <a:p>
            <a:pPr algn="ctr"/>
            <a:r>
              <a:rPr lang="en-US" sz="1400" b="1" dirty="0">
                <a:solidFill>
                  <a:srgbClr val="C00000"/>
                </a:solidFill>
                <a:latin typeface="Times New Roman" pitchFamily="18" charset="0"/>
                <a:cs typeface="Times New Roman" pitchFamily="18" charset="0"/>
              </a:rPr>
              <a:t>Medical Male Circumcision</a:t>
            </a:r>
          </a:p>
        </p:txBody>
      </p:sp>
      <p:sp>
        <p:nvSpPr>
          <p:cNvPr id="14" name="TextBox 13">
            <a:extLst>
              <a:ext uri="{FF2B5EF4-FFF2-40B4-BE49-F238E27FC236}">
                <a16:creationId xmlns:a16="http://schemas.microsoft.com/office/drawing/2014/main" id="{2AB7C111-D168-621F-E5A0-550B2DB9F6E6}"/>
              </a:ext>
            </a:extLst>
          </p:cNvPr>
          <p:cNvSpPr txBox="1"/>
          <p:nvPr/>
        </p:nvSpPr>
        <p:spPr>
          <a:xfrm>
            <a:off x="6818319" y="2080843"/>
            <a:ext cx="2058981" cy="523220"/>
          </a:xfrm>
          <a:prstGeom prst="rect">
            <a:avLst/>
          </a:prstGeom>
          <a:noFill/>
        </p:spPr>
        <p:txBody>
          <a:bodyPr wrap="square" rtlCol="0">
            <a:spAutoFit/>
          </a:bodyPr>
          <a:lstStyle/>
          <a:p>
            <a:pPr algn="ctr"/>
            <a:r>
              <a:rPr lang="en-US" sz="1400" b="1" dirty="0">
                <a:solidFill>
                  <a:srgbClr val="C00000"/>
                </a:solidFill>
                <a:latin typeface="Times New Roman" pitchFamily="18" charset="0"/>
                <a:cs typeface="Times New Roman" pitchFamily="18" charset="0"/>
              </a:rPr>
              <a:t>Treatment as Prevention (</a:t>
            </a:r>
            <a:r>
              <a:rPr lang="en-US" sz="1400" b="1" dirty="0" err="1">
                <a:solidFill>
                  <a:srgbClr val="C00000"/>
                </a:solidFill>
                <a:latin typeface="Times New Roman" pitchFamily="18" charset="0"/>
                <a:cs typeface="Times New Roman" pitchFamily="18" charset="0"/>
              </a:rPr>
              <a:t>TasP</a:t>
            </a:r>
            <a:r>
              <a:rPr lang="en-US" sz="1400" b="1" dirty="0">
                <a:solidFill>
                  <a:srgbClr val="C00000"/>
                </a:solidFill>
                <a:latin typeface="Times New Roman" pitchFamily="18" charset="0"/>
                <a:cs typeface="Times New Roman" pitchFamily="18" charset="0"/>
              </a:rPr>
              <a:t>)**</a:t>
            </a:r>
          </a:p>
        </p:txBody>
      </p:sp>
      <p:sp>
        <p:nvSpPr>
          <p:cNvPr id="15" name="TextBox 14">
            <a:extLst>
              <a:ext uri="{FF2B5EF4-FFF2-40B4-BE49-F238E27FC236}">
                <a16:creationId xmlns:a16="http://schemas.microsoft.com/office/drawing/2014/main" id="{CF53C55A-A0B4-0BD4-2867-E77E7127C5C7}"/>
              </a:ext>
            </a:extLst>
          </p:cNvPr>
          <p:cNvSpPr txBox="1"/>
          <p:nvPr/>
        </p:nvSpPr>
        <p:spPr>
          <a:xfrm>
            <a:off x="7047709" y="2687778"/>
            <a:ext cx="1600200" cy="523220"/>
          </a:xfrm>
          <a:prstGeom prst="rect">
            <a:avLst/>
          </a:prstGeom>
          <a:noFill/>
        </p:spPr>
        <p:txBody>
          <a:bodyPr wrap="square" rtlCol="0">
            <a:spAutoFit/>
          </a:bodyPr>
          <a:lstStyle/>
          <a:p>
            <a:pPr algn="ctr"/>
            <a:r>
              <a:rPr lang="en-US" sz="1400" b="1" dirty="0">
                <a:solidFill>
                  <a:srgbClr val="C00000"/>
                </a:solidFill>
                <a:latin typeface="Times New Roman" pitchFamily="18" charset="0"/>
                <a:cs typeface="Times New Roman" pitchFamily="18" charset="0"/>
              </a:rPr>
              <a:t>Microbicides (Ring)</a:t>
            </a:r>
          </a:p>
        </p:txBody>
      </p:sp>
      <p:sp>
        <p:nvSpPr>
          <p:cNvPr id="16" name="TextBox 15">
            <a:extLst>
              <a:ext uri="{FF2B5EF4-FFF2-40B4-BE49-F238E27FC236}">
                <a16:creationId xmlns:a16="http://schemas.microsoft.com/office/drawing/2014/main" id="{5F750D55-7322-C5B6-D100-246768717177}"/>
              </a:ext>
            </a:extLst>
          </p:cNvPr>
          <p:cNvSpPr txBox="1"/>
          <p:nvPr/>
        </p:nvSpPr>
        <p:spPr>
          <a:xfrm>
            <a:off x="7077672" y="3284246"/>
            <a:ext cx="1964728" cy="954107"/>
          </a:xfrm>
          <a:prstGeom prst="rect">
            <a:avLst/>
          </a:prstGeom>
          <a:noFill/>
        </p:spPr>
        <p:txBody>
          <a:bodyPr wrap="square" rtlCol="0">
            <a:spAutoFit/>
          </a:bodyPr>
          <a:lstStyle/>
          <a:p>
            <a:r>
              <a:rPr lang="en-US" sz="1400" b="1" dirty="0">
                <a:solidFill>
                  <a:srgbClr val="C00000"/>
                </a:solidFill>
                <a:latin typeface="Times New Roman" pitchFamily="18" charset="0"/>
                <a:cs typeface="Times New Roman" pitchFamily="18" charset="0"/>
              </a:rPr>
              <a:t>Diagnosis and Treatment of</a:t>
            </a:r>
          </a:p>
          <a:p>
            <a:pPr algn="ctr"/>
            <a:r>
              <a:rPr lang="en-US" sz="1400" b="1" dirty="0">
                <a:solidFill>
                  <a:srgbClr val="C00000"/>
                </a:solidFill>
                <a:latin typeface="Times New Roman" pitchFamily="18" charset="0"/>
                <a:cs typeface="Times New Roman" pitchFamily="18" charset="0"/>
              </a:rPr>
              <a:t>Sexually Transmitted Infections (STIs)**</a:t>
            </a:r>
          </a:p>
        </p:txBody>
      </p:sp>
      <p:cxnSp>
        <p:nvCxnSpPr>
          <p:cNvPr id="17" name="Straight Connector 16">
            <a:extLst>
              <a:ext uri="{FF2B5EF4-FFF2-40B4-BE49-F238E27FC236}">
                <a16:creationId xmlns:a16="http://schemas.microsoft.com/office/drawing/2014/main" id="{97897F9B-36DC-0486-492F-91BEFA2352B3}"/>
              </a:ext>
            </a:extLst>
          </p:cNvPr>
          <p:cNvCxnSpPr/>
          <p:nvPr/>
        </p:nvCxnSpPr>
        <p:spPr>
          <a:xfrm>
            <a:off x="6977276" y="4419600"/>
            <a:ext cx="1917746"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8" name="Rectangle 17">
            <a:extLst>
              <a:ext uri="{FF2B5EF4-FFF2-40B4-BE49-F238E27FC236}">
                <a16:creationId xmlns:a16="http://schemas.microsoft.com/office/drawing/2014/main" id="{D2CF2619-12E3-544E-21CD-B51BAE0B7710}"/>
              </a:ext>
            </a:extLst>
          </p:cNvPr>
          <p:cNvSpPr/>
          <p:nvPr/>
        </p:nvSpPr>
        <p:spPr>
          <a:xfrm>
            <a:off x="7298036" y="4604718"/>
            <a:ext cx="1524000" cy="674031"/>
          </a:xfrm>
          <a:prstGeom prst="rect">
            <a:avLst/>
          </a:prstGeom>
          <a:noFill/>
        </p:spPr>
        <p:txBody>
          <a:bodyPr wrap="square" lIns="91440" tIns="45720" rIns="91440" bIns="45720">
            <a:spAutoFit/>
          </a:bodyPr>
          <a:lstStyle/>
          <a:p>
            <a:pPr algn="ctr"/>
            <a:r>
              <a:rPr lang="en-US" sz="1400" b="1" cap="none" spc="0" dirty="0">
                <a:ln w="12700">
                  <a:noFill/>
                  <a:prstDash val="solid"/>
                </a:ln>
                <a:solidFill>
                  <a:schemeClr val="bg1">
                    <a:lumMod val="75000"/>
                  </a:schemeClr>
                </a:solidFill>
                <a:latin typeface="Times New Roman" pitchFamily="18" charset="0"/>
                <a:cs typeface="Times New Roman" pitchFamily="18" charset="0"/>
              </a:rPr>
              <a:t>Education and Negotiation of Safer Behaviors</a:t>
            </a:r>
          </a:p>
        </p:txBody>
      </p:sp>
      <p:sp>
        <p:nvSpPr>
          <p:cNvPr id="19" name="Rectangle 18">
            <a:extLst>
              <a:ext uri="{FF2B5EF4-FFF2-40B4-BE49-F238E27FC236}">
                <a16:creationId xmlns:a16="http://schemas.microsoft.com/office/drawing/2014/main" id="{0006D90D-F8BF-A630-10C5-486049D36A21}"/>
              </a:ext>
            </a:extLst>
          </p:cNvPr>
          <p:cNvSpPr/>
          <p:nvPr/>
        </p:nvSpPr>
        <p:spPr>
          <a:xfrm>
            <a:off x="7234741" y="5468805"/>
            <a:ext cx="1770666" cy="674031"/>
          </a:xfrm>
          <a:prstGeom prst="rect">
            <a:avLst/>
          </a:prstGeom>
          <a:noFill/>
        </p:spPr>
        <p:txBody>
          <a:bodyPr wrap="square" lIns="91440" tIns="45720" rIns="91440" bIns="45720">
            <a:spAutoFit/>
          </a:bodyPr>
          <a:lstStyle/>
          <a:p>
            <a:pPr algn="ctr"/>
            <a:r>
              <a:rPr lang="en-US" sz="1400" b="1" cap="none" spc="0" dirty="0">
                <a:ln w="12700">
                  <a:noFill/>
                  <a:prstDash val="solid"/>
                </a:ln>
                <a:solidFill>
                  <a:schemeClr val="bg1">
                    <a:lumMod val="75000"/>
                  </a:schemeClr>
                </a:solidFill>
                <a:latin typeface="Times New Roman" pitchFamily="18" charset="0"/>
                <a:cs typeface="Times New Roman" pitchFamily="18" charset="0"/>
              </a:rPr>
              <a:t>Treatment and </a:t>
            </a:r>
            <a:br>
              <a:rPr lang="en-US" sz="1400" b="1" cap="none" spc="0" dirty="0">
                <a:ln w="12700">
                  <a:noFill/>
                  <a:prstDash val="solid"/>
                </a:ln>
                <a:solidFill>
                  <a:schemeClr val="bg1">
                    <a:lumMod val="75000"/>
                  </a:schemeClr>
                </a:solidFill>
                <a:latin typeface="Times New Roman" pitchFamily="18" charset="0"/>
                <a:cs typeface="Times New Roman" pitchFamily="18" charset="0"/>
              </a:rPr>
            </a:br>
            <a:r>
              <a:rPr lang="en-US" sz="1400" b="1" cap="none" spc="0" dirty="0">
                <a:ln w="12700">
                  <a:noFill/>
                  <a:prstDash val="solid"/>
                </a:ln>
                <a:solidFill>
                  <a:schemeClr val="bg1">
                    <a:lumMod val="75000"/>
                  </a:schemeClr>
                </a:solidFill>
                <a:latin typeface="Times New Roman" pitchFamily="18" charset="0"/>
                <a:cs typeface="Times New Roman" pitchFamily="18" charset="0"/>
              </a:rPr>
              <a:t>Prevention of   Drug/Alcohol Abuse</a:t>
            </a:r>
          </a:p>
        </p:txBody>
      </p:sp>
      <p:sp>
        <p:nvSpPr>
          <p:cNvPr id="20" name="TextBox 19">
            <a:extLst>
              <a:ext uri="{FF2B5EF4-FFF2-40B4-BE49-F238E27FC236}">
                <a16:creationId xmlns:a16="http://schemas.microsoft.com/office/drawing/2014/main" id="{30EBF20E-D1AA-4D25-6768-1C5675F7D7EF}"/>
              </a:ext>
            </a:extLst>
          </p:cNvPr>
          <p:cNvSpPr txBox="1"/>
          <p:nvPr/>
        </p:nvSpPr>
        <p:spPr>
          <a:xfrm>
            <a:off x="2812380" y="6408905"/>
            <a:ext cx="3846561" cy="307777"/>
          </a:xfrm>
          <a:prstGeom prst="rect">
            <a:avLst/>
          </a:prstGeom>
          <a:noFill/>
        </p:spPr>
        <p:txBody>
          <a:bodyPr wrap="square" rtlCol="0">
            <a:spAutoFit/>
          </a:bodyPr>
          <a:lstStyle/>
          <a:p>
            <a:r>
              <a:rPr lang="en-US" sz="1400" dirty="0">
                <a:latin typeface="Times New Roman" pitchFamily="18" charset="0"/>
                <a:cs typeface="Times New Roman" pitchFamily="18" charset="0"/>
              </a:rPr>
              <a:t>**These methods are still being researched</a:t>
            </a:r>
          </a:p>
        </p:txBody>
      </p:sp>
    </p:spTree>
    <p:extLst>
      <p:ext uri="{BB962C8B-B14F-4D97-AF65-F5344CB8AC3E}">
        <p14:creationId xmlns:p14="http://schemas.microsoft.com/office/powerpoint/2010/main" val="7883063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F821B-7D80-8BA4-4B86-1620C8A7DF1B}"/>
              </a:ext>
            </a:extLst>
          </p:cNvPr>
          <p:cNvSpPr>
            <a:spLocks noGrp="1"/>
          </p:cNvSpPr>
          <p:nvPr>
            <p:ph type="title"/>
          </p:nvPr>
        </p:nvSpPr>
        <p:spPr>
          <a:xfrm>
            <a:off x="152400" y="256138"/>
            <a:ext cx="8610600" cy="928137"/>
          </a:xfrm>
        </p:spPr>
        <p:txBody>
          <a:bodyPr>
            <a:normAutofit fontScale="90000"/>
          </a:bodyPr>
          <a:lstStyle/>
          <a:p>
            <a:r>
              <a:rPr lang="en-US" dirty="0">
                <a:cs typeface="Arial" pitchFamily="34" charset="0"/>
              </a:rPr>
              <a:t>Approaches to HIV prevention (behavioral)</a:t>
            </a:r>
            <a:endParaRPr lang="en-ZA" dirty="0"/>
          </a:p>
        </p:txBody>
      </p:sp>
      <p:sp>
        <p:nvSpPr>
          <p:cNvPr id="3" name="Slide Number Placeholder 2">
            <a:extLst>
              <a:ext uri="{FF2B5EF4-FFF2-40B4-BE49-F238E27FC236}">
                <a16:creationId xmlns:a16="http://schemas.microsoft.com/office/drawing/2014/main" id="{59AE3E7D-9CBC-47F5-0088-3AADD695D37C}"/>
              </a:ext>
            </a:extLst>
          </p:cNvPr>
          <p:cNvSpPr>
            <a:spLocks noGrp="1"/>
          </p:cNvSpPr>
          <p:nvPr>
            <p:ph type="sldNum" sz="quarter" idx="12"/>
          </p:nvPr>
        </p:nvSpPr>
        <p:spPr/>
        <p:txBody>
          <a:bodyPr/>
          <a:lstStyle/>
          <a:p>
            <a:pPr>
              <a:defRPr/>
            </a:pPr>
            <a:fld id="{65508DA8-DC31-4F23-821A-264B97AE45B7}" type="slidenum">
              <a:rPr lang="en-US" smtClean="0"/>
              <a:pPr>
                <a:defRPr/>
              </a:pPr>
              <a:t>5</a:t>
            </a:fld>
            <a:endParaRPr lang="en-US" dirty="0"/>
          </a:p>
        </p:txBody>
      </p:sp>
      <p:pic>
        <p:nvPicPr>
          <p:cNvPr id="4" name="Picture 2">
            <a:extLst>
              <a:ext uri="{FF2B5EF4-FFF2-40B4-BE49-F238E27FC236}">
                <a16:creationId xmlns:a16="http://schemas.microsoft.com/office/drawing/2014/main" id="{65622D22-0429-E086-7080-FC8F0D10905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96863" y="1295400"/>
            <a:ext cx="4440274" cy="49244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a:extLst>
              <a:ext uri="{FF2B5EF4-FFF2-40B4-BE49-F238E27FC236}">
                <a16:creationId xmlns:a16="http://schemas.microsoft.com/office/drawing/2014/main" id="{774284AE-10A5-1AD9-B69E-1CBFC3E32FBB}"/>
              </a:ext>
            </a:extLst>
          </p:cNvPr>
          <p:cNvSpPr txBox="1"/>
          <p:nvPr/>
        </p:nvSpPr>
        <p:spPr>
          <a:xfrm>
            <a:off x="2812380" y="6408905"/>
            <a:ext cx="3846561" cy="286232"/>
          </a:xfrm>
          <a:prstGeom prst="rect">
            <a:avLst/>
          </a:prstGeom>
          <a:noFill/>
        </p:spPr>
        <p:txBody>
          <a:bodyPr wrap="square" rtlCol="0">
            <a:spAutoFit/>
          </a:bodyPr>
          <a:lstStyle/>
          <a:p>
            <a:r>
              <a:rPr lang="en-US" sz="1400" dirty="0">
                <a:solidFill>
                  <a:schemeClr val="bg1">
                    <a:lumMod val="75000"/>
                  </a:schemeClr>
                </a:solidFill>
                <a:latin typeface="Times New Roman" pitchFamily="18" charset="0"/>
                <a:cs typeface="Times New Roman" pitchFamily="18" charset="0"/>
              </a:rPr>
              <a:t>**These methods are still being researched</a:t>
            </a:r>
          </a:p>
        </p:txBody>
      </p:sp>
      <p:sp>
        <p:nvSpPr>
          <p:cNvPr id="6" name="TextBox 5">
            <a:extLst>
              <a:ext uri="{FF2B5EF4-FFF2-40B4-BE49-F238E27FC236}">
                <a16:creationId xmlns:a16="http://schemas.microsoft.com/office/drawing/2014/main" id="{48B4418F-1131-2906-D534-DF658DE4A5BF}"/>
              </a:ext>
            </a:extLst>
          </p:cNvPr>
          <p:cNvSpPr txBox="1"/>
          <p:nvPr/>
        </p:nvSpPr>
        <p:spPr>
          <a:xfrm>
            <a:off x="838200" y="1524000"/>
            <a:ext cx="1371600" cy="286232"/>
          </a:xfrm>
          <a:prstGeom prst="rect">
            <a:avLst/>
          </a:prstGeom>
          <a:noFill/>
        </p:spPr>
        <p:txBody>
          <a:bodyPr wrap="square" rtlCol="0">
            <a:spAutoFit/>
          </a:bodyPr>
          <a:lstStyle/>
          <a:p>
            <a:pPr algn="ctr"/>
            <a:r>
              <a:rPr lang="en-US" sz="1400" b="1" dirty="0">
                <a:solidFill>
                  <a:schemeClr val="bg1">
                    <a:lumMod val="75000"/>
                  </a:schemeClr>
                </a:solidFill>
                <a:latin typeface="Times New Roman" pitchFamily="18" charset="0"/>
                <a:cs typeface="Times New Roman" pitchFamily="18" charset="0"/>
              </a:rPr>
              <a:t>Vaccines**</a:t>
            </a:r>
          </a:p>
        </p:txBody>
      </p:sp>
      <p:sp>
        <p:nvSpPr>
          <p:cNvPr id="7" name="TextBox 6">
            <a:extLst>
              <a:ext uri="{FF2B5EF4-FFF2-40B4-BE49-F238E27FC236}">
                <a16:creationId xmlns:a16="http://schemas.microsoft.com/office/drawing/2014/main" id="{F3828478-76AD-FECE-4BE4-8AE50964DD13}"/>
              </a:ext>
            </a:extLst>
          </p:cNvPr>
          <p:cNvSpPr txBox="1"/>
          <p:nvPr/>
        </p:nvSpPr>
        <p:spPr>
          <a:xfrm>
            <a:off x="283863" y="2057400"/>
            <a:ext cx="2438400" cy="480131"/>
          </a:xfrm>
          <a:prstGeom prst="rect">
            <a:avLst/>
          </a:prstGeom>
          <a:noFill/>
        </p:spPr>
        <p:txBody>
          <a:bodyPr wrap="square" rtlCol="0">
            <a:spAutoFit/>
          </a:bodyPr>
          <a:lstStyle/>
          <a:p>
            <a:pPr algn="ctr"/>
            <a:r>
              <a:rPr lang="en-US" sz="1400" b="1" dirty="0">
                <a:solidFill>
                  <a:schemeClr val="bg1">
                    <a:lumMod val="75000"/>
                  </a:schemeClr>
                </a:solidFill>
                <a:latin typeface="Times New Roman" pitchFamily="18" charset="0"/>
                <a:cs typeface="Times New Roman" pitchFamily="18" charset="0"/>
              </a:rPr>
              <a:t>Post-Exposure Prophylaxis (PEP)</a:t>
            </a:r>
          </a:p>
        </p:txBody>
      </p:sp>
      <p:sp>
        <p:nvSpPr>
          <p:cNvPr id="8" name="TextBox 7">
            <a:extLst>
              <a:ext uri="{FF2B5EF4-FFF2-40B4-BE49-F238E27FC236}">
                <a16:creationId xmlns:a16="http://schemas.microsoft.com/office/drawing/2014/main" id="{92D7CB45-91B0-48A5-CD0A-7C17779D8E76}"/>
              </a:ext>
            </a:extLst>
          </p:cNvPr>
          <p:cNvSpPr txBox="1"/>
          <p:nvPr/>
        </p:nvSpPr>
        <p:spPr>
          <a:xfrm>
            <a:off x="207663" y="2719693"/>
            <a:ext cx="2673836" cy="480131"/>
          </a:xfrm>
          <a:prstGeom prst="rect">
            <a:avLst/>
          </a:prstGeom>
          <a:noFill/>
        </p:spPr>
        <p:txBody>
          <a:bodyPr wrap="square" rtlCol="0">
            <a:spAutoFit/>
          </a:bodyPr>
          <a:lstStyle/>
          <a:p>
            <a:pPr algn="ctr"/>
            <a:r>
              <a:rPr lang="en-US" sz="1400" b="1" dirty="0">
                <a:solidFill>
                  <a:schemeClr val="bg1">
                    <a:lumMod val="75000"/>
                  </a:schemeClr>
                </a:solidFill>
                <a:latin typeface="Times New Roman" pitchFamily="18" charset="0"/>
                <a:cs typeface="Times New Roman" pitchFamily="18" charset="0"/>
              </a:rPr>
              <a:t>Pre-Exposure Prophylaxis (PrEP)**</a:t>
            </a:r>
          </a:p>
        </p:txBody>
      </p:sp>
      <p:sp>
        <p:nvSpPr>
          <p:cNvPr id="9" name="TextBox 8">
            <a:extLst>
              <a:ext uri="{FF2B5EF4-FFF2-40B4-BE49-F238E27FC236}">
                <a16:creationId xmlns:a16="http://schemas.microsoft.com/office/drawing/2014/main" id="{196D03A2-9E48-0AC3-B741-83FD133229EB}"/>
              </a:ext>
            </a:extLst>
          </p:cNvPr>
          <p:cNvSpPr txBox="1"/>
          <p:nvPr/>
        </p:nvSpPr>
        <p:spPr>
          <a:xfrm>
            <a:off x="685800" y="3410656"/>
            <a:ext cx="1905000" cy="674031"/>
          </a:xfrm>
          <a:prstGeom prst="rect">
            <a:avLst/>
          </a:prstGeom>
          <a:noFill/>
        </p:spPr>
        <p:txBody>
          <a:bodyPr wrap="square" rtlCol="0">
            <a:spAutoFit/>
          </a:bodyPr>
          <a:lstStyle/>
          <a:p>
            <a:r>
              <a:rPr lang="en-US" sz="1400" b="1" dirty="0">
                <a:solidFill>
                  <a:schemeClr val="bg1">
                    <a:lumMod val="75000"/>
                  </a:schemeClr>
                </a:solidFill>
                <a:latin typeface="Times New Roman" pitchFamily="18" charset="0"/>
                <a:cs typeface="Times New Roman" pitchFamily="18" charset="0"/>
              </a:rPr>
              <a:t>Interruption of</a:t>
            </a:r>
          </a:p>
          <a:p>
            <a:pPr algn="ctr"/>
            <a:r>
              <a:rPr lang="en-US" sz="1400" b="1" dirty="0">
                <a:solidFill>
                  <a:schemeClr val="bg1">
                    <a:lumMod val="75000"/>
                  </a:schemeClr>
                </a:solidFill>
                <a:latin typeface="Times New Roman" pitchFamily="18" charset="0"/>
                <a:cs typeface="Times New Roman" pitchFamily="18" charset="0"/>
              </a:rPr>
              <a:t>Mother-to-Child Transmission (MTCT)</a:t>
            </a:r>
          </a:p>
        </p:txBody>
      </p:sp>
      <p:cxnSp>
        <p:nvCxnSpPr>
          <p:cNvPr id="10" name="Straight Connector 9">
            <a:extLst>
              <a:ext uri="{FF2B5EF4-FFF2-40B4-BE49-F238E27FC236}">
                <a16:creationId xmlns:a16="http://schemas.microsoft.com/office/drawing/2014/main" id="{625BE31E-2573-0765-42B5-C7183497069E}"/>
              </a:ext>
            </a:extLst>
          </p:cNvPr>
          <p:cNvCxnSpPr/>
          <p:nvPr/>
        </p:nvCxnSpPr>
        <p:spPr>
          <a:xfrm>
            <a:off x="457200" y="4419600"/>
            <a:ext cx="1917746"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1" name="Rectangle 10">
            <a:extLst>
              <a:ext uri="{FF2B5EF4-FFF2-40B4-BE49-F238E27FC236}">
                <a16:creationId xmlns:a16="http://schemas.microsoft.com/office/drawing/2014/main" id="{7115D0A2-0FC2-8934-5DE0-08CA03CB2554}"/>
              </a:ext>
            </a:extLst>
          </p:cNvPr>
          <p:cNvSpPr/>
          <p:nvPr/>
        </p:nvSpPr>
        <p:spPr>
          <a:xfrm>
            <a:off x="731593" y="4470228"/>
            <a:ext cx="1517540" cy="307777"/>
          </a:xfrm>
          <a:prstGeom prst="rect">
            <a:avLst/>
          </a:prstGeom>
          <a:noFill/>
        </p:spPr>
        <p:txBody>
          <a:bodyPr wrap="square" lIns="91440" tIns="45720" rIns="91440" bIns="45720">
            <a:spAutoFit/>
          </a:bodyPr>
          <a:lstStyle/>
          <a:p>
            <a:pPr algn="ctr"/>
            <a:r>
              <a:rPr lang="en-US" sz="1400" b="1" cap="none" spc="0" dirty="0">
                <a:ln w="12700">
                  <a:noFill/>
                  <a:prstDash val="solid"/>
                </a:ln>
                <a:solidFill>
                  <a:srgbClr val="3333CC"/>
                </a:solidFill>
                <a:latin typeface="Times New Roman" pitchFamily="18" charset="0"/>
                <a:cs typeface="Times New Roman" pitchFamily="18" charset="0"/>
              </a:rPr>
              <a:t>Harm Reduction</a:t>
            </a:r>
          </a:p>
        </p:txBody>
      </p:sp>
      <p:sp>
        <p:nvSpPr>
          <p:cNvPr id="12" name="Rectangle 11">
            <a:extLst>
              <a:ext uri="{FF2B5EF4-FFF2-40B4-BE49-F238E27FC236}">
                <a16:creationId xmlns:a16="http://schemas.microsoft.com/office/drawing/2014/main" id="{E56E3212-6DED-7DD8-CEB4-C697B0943A99}"/>
              </a:ext>
            </a:extLst>
          </p:cNvPr>
          <p:cNvSpPr/>
          <p:nvPr/>
        </p:nvSpPr>
        <p:spPr>
          <a:xfrm>
            <a:off x="283221" y="4841557"/>
            <a:ext cx="2252683" cy="492443"/>
          </a:xfrm>
          <a:prstGeom prst="rect">
            <a:avLst/>
          </a:prstGeom>
          <a:noFill/>
        </p:spPr>
        <p:txBody>
          <a:bodyPr wrap="square" lIns="91440" tIns="45720" rIns="91440" bIns="45720">
            <a:spAutoFit/>
          </a:bodyPr>
          <a:lstStyle/>
          <a:p>
            <a:pPr algn="ctr"/>
            <a:r>
              <a:rPr lang="en-US" sz="1400" b="1" dirty="0">
                <a:solidFill>
                  <a:srgbClr val="3333CC"/>
                </a:solidFill>
                <a:latin typeface="Times New Roman" pitchFamily="18" charset="0"/>
                <a:cs typeface="Times New Roman" pitchFamily="18" charset="0"/>
              </a:rPr>
              <a:t>Clean Syringes</a:t>
            </a:r>
            <a:br>
              <a:rPr lang="en-US" sz="1400" b="1" dirty="0">
                <a:solidFill>
                  <a:srgbClr val="3333CC"/>
                </a:solidFill>
                <a:latin typeface="Times New Roman" pitchFamily="18" charset="0"/>
                <a:cs typeface="Times New Roman" pitchFamily="18" charset="0"/>
              </a:rPr>
            </a:br>
            <a:r>
              <a:rPr lang="en-US" sz="1200" b="1" dirty="0">
                <a:solidFill>
                  <a:srgbClr val="3333CC"/>
                </a:solidFill>
                <a:latin typeface="Times New Roman" pitchFamily="18" charset="0"/>
                <a:cs typeface="Times New Roman" pitchFamily="18" charset="0"/>
              </a:rPr>
              <a:t>(Needle Exchange Programs)</a:t>
            </a:r>
          </a:p>
        </p:txBody>
      </p:sp>
      <p:sp>
        <p:nvSpPr>
          <p:cNvPr id="13" name="Rectangle 12">
            <a:extLst>
              <a:ext uri="{FF2B5EF4-FFF2-40B4-BE49-F238E27FC236}">
                <a16:creationId xmlns:a16="http://schemas.microsoft.com/office/drawing/2014/main" id="{837AC558-AD8C-C6C8-AC00-FB1DFE552473}"/>
              </a:ext>
            </a:extLst>
          </p:cNvPr>
          <p:cNvSpPr/>
          <p:nvPr/>
        </p:nvSpPr>
        <p:spPr>
          <a:xfrm>
            <a:off x="565734" y="5494346"/>
            <a:ext cx="1849258" cy="523220"/>
          </a:xfrm>
          <a:prstGeom prst="rect">
            <a:avLst/>
          </a:prstGeom>
          <a:noFill/>
        </p:spPr>
        <p:txBody>
          <a:bodyPr wrap="square" lIns="91440" tIns="45720" rIns="91440" bIns="45720">
            <a:spAutoFit/>
          </a:bodyPr>
          <a:lstStyle/>
          <a:p>
            <a:pPr algn="ctr"/>
            <a:r>
              <a:rPr lang="en-US" sz="1400" b="1" dirty="0">
                <a:solidFill>
                  <a:srgbClr val="3333CC"/>
                </a:solidFill>
                <a:latin typeface="Times New Roman" pitchFamily="18" charset="0"/>
                <a:cs typeface="Times New Roman" pitchFamily="18" charset="0"/>
              </a:rPr>
              <a:t>Condoms and Other Barrier Methods</a:t>
            </a:r>
          </a:p>
        </p:txBody>
      </p:sp>
      <p:sp>
        <p:nvSpPr>
          <p:cNvPr id="14" name="Rectangle 13">
            <a:extLst>
              <a:ext uri="{FF2B5EF4-FFF2-40B4-BE49-F238E27FC236}">
                <a16:creationId xmlns:a16="http://schemas.microsoft.com/office/drawing/2014/main" id="{2B3213E2-007A-DF90-DB9B-94B923FDDFFB}"/>
              </a:ext>
            </a:extLst>
          </p:cNvPr>
          <p:cNvSpPr/>
          <p:nvPr/>
        </p:nvSpPr>
        <p:spPr>
          <a:xfrm>
            <a:off x="6760829" y="1724869"/>
            <a:ext cx="2286186" cy="286232"/>
          </a:xfrm>
          <a:prstGeom prst="rect">
            <a:avLst/>
          </a:prstGeom>
          <a:noFill/>
        </p:spPr>
        <p:txBody>
          <a:bodyPr wrap="square" lIns="91440" tIns="45720" rIns="91440" bIns="45720">
            <a:spAutoFit/>
          </a:bodyPr>
          <a:lstStyle/>
          <a:p>
            <a:pPr algn="ctr"/>
            <a:r>
              <a:rPr lang="en-US" sz="1400" b="1" dirty="0">
                <a:solidFill>
                  <a:schemeClr val="bg1">
                    <a:lumMod val="75000"/>
                  </a:schemeClr>
                </a:solidFill>
                <a:latin typeface="Times New Roman" pitchFamily="18" charset="0"/>
                <a:cs typeface="Times New Roman" pitchFamily="18" charset="0"/>
              </a:rPr>
              <a:t>Medical Male Circumcision</a:t>
            </a:r>
          </a:p>
        </p:txBody>
      </p:sp>
      <p:sp>
        <p:nvSpPr>
          <p:cNvPr id="15" name="TextBox 14">
            <a:extLst>
              <a:ext uri="{FF2B5EF4-FFF2-40B4-BE49-F238E27FC236}">
                <a16:creationId xmlns:a16="http://schemas.microsoft.com/office/drawing/2014/main" id="{95363358-44A6-C1F1-BCD2-BC4E4FD105B5}"/>
              </a:ext>
            </a:extLst>
          </p:cNvPr>
          <p:cNvSpPr txBox="1"/>
          <p:nvPr/>
        </p:nvSpPr>
        <p:spPr>
          <a:xfrm>
            <a:off x="6840559" y="2200504"/>
            <a:ext cx="2058981" cy="480131"/>
          </a:xfrm>
          <a:prstGeom prst="rect">
            <a:avLst/>
          </a:prstGeom>
          <a:noFill/>
        </p:spPr>
        <p:txBody>
          <a:bodyPr wrap="square" rtlCol="0">
            <a:spAutoFit/>
          </a:bodyPr>
          <a:lstStyle/>
          <a:p>
            <a:pPr algn="ctr"/>
            <a:r>
              <a:rPr lang="en-US" sz="1400" b="1" dirty="0">
                <a:solidFill>
                  <a:schemeClr val="bg1">
                    <a:lumMod val="75000"/>
                  </a:schemeClr>
                </a:solidFill>
                <a:latin typeface="Times New Roman" pitchFamily="18" charset="0"/>
                <a:cs typeface="Times New Roman" pitchFamily="18" charset="0"/>
              </a:rPr>
              <a:t>Treatment as Prevention (</a:t>
            </a:r>
            <a:r>
              <a:rPr lang="en-US" sz="1400" b="1" dirty="0" err="1">
                <a:solidFill>
                  <a:schemeClr val="bg1">
                    <a:lumMod val="75000"/>
                  </a:schemeClr>
                </a:solidFill>
                <a:latin typeface="Times New Roman" pitchFamily="18" charset="0"/>
                <a:cs typeface="Times New Roman" pitchFamily="18" charset="0"/>
              </a:rPr>
              <a:t>TasP</a:t>
            </a:r>
            <a:r>
              <a:rPr lang="en-US" sz="1400" b="1" dirty="0">
                <a:solidFill>
                  <a:schemeClr val="bg1">
                    <a:lumMod val="75000"/>
                  </a:schemeClr>
                </a:solidFill>
                <a:latin typeface="Times New Roman" pitchFamily="18" charset="0"/>
                <a:cs typeface="Times New Roman" pitchFamily="18" charset="0"/>
              </a:rPr>
              <a:t>)**</a:t>
            </a:r>
          </a:p>
        </p:txBody>
      </p:sp>
      <p:sp>
        <p:nvSpPr>
          <p:cNvPr id="16" name="TextBox 15">
            <a:extLst>
              <a:ext uri="{FF2B5EF4-FFF2-40B4-BE49-F238E27FC236}">
                <a16:creationId xmlns:a16="http://schemas.microsoft.com/office/drawing/2014/main" id="{6CB68306-A3F6-5461-2E2F-D44C922B4B4E}"/>
              </a:ext>
            </a:extLst>
          </p:cNvPr>
          <p:cNvSpPr txBox="1"/>
          <p:nvPr/>
        </p:nvSpPr>
        <p:spPr>
          <a:xfrm>
            <a:off x="7117076" y="2870038"/>
            <a:ext cx="1600200" cy="523220"/>
          </a:xfrm>
          <a:prstGeom prst="rect">
            <a:avLst/>
          </a:prstGeom>
          <a:noFill/>
        </p:spPr>
        <p:txBody>
          <a:bodyPr wrap="square" rtlCol="0">
            <a:spAutoFit/>
          </a:bodyPr>
          <a:lstStyle/>
          <a:p>
            <a:pPr algn="ctr"/>
            <a:r>
              <a:rPr lang="en-US" sz="1400" b="1" dirty="0">
                <a:solidFill>
                  <a:schemeClr val="bg1">
                    <a:lumMod val="75000"/>
                  </a:schemeClr>
                </a:solidFill>
                <a:latin typeface="Times New Roman" pitchFamily="18" charset="0"/>
                <a:cs typeface="Times New Roman" pitchFamily="18" charset="0"/>
              </a:rPr>
              <a:t>Microbicides</a:t>
            </a:r>
          </a:p>
          <a:p>
            <a:pPr algn="ctr"/>
            <a:r>
              <a:rPr lang="en-US" sz="1400" b="1" dirty="0">
                <a:solidFill>
                  <a:schemeClr val="bg1">
                    <a:lumMod val="75000"/>
                  </a:schemeClr>
                </a:solidFill>
                <a:latin typeface="Times New Roman" pitchFamily="18" charset="0"/>
                <a:cs typeface="Times New Roman" pitchFamily="18" charset="0"/>
              </a:rPr>
              <a:t>(Ring)</a:t>
            </a:r>
          </a:p>
        </p:txBody>
      </p:sp>
      <p:sp>
        <p:nvSpPr>
          <p:cNvPr id="17" name="TextBox 16">
            <a:extLst>
              <a:ext uri="{FF2B5EF4-FFF2-40B4-BE49-F238E27FC236}">
                <a16:creationId xmlns:a16="http://schemas.microsoft.com/office/drawing/2014/main" id="{99F3214B-8220-8E22-5281-D4FA1D4EAE5A}"/>
              </a:ext>
            </a:extLst>
          </p:cNvPr>
          <p:cNvSpPr txBox="1"/>
          <p:nvPr/>
        </p:nvSpPr>
        <p:spPr>
          <a:xfrm>
            <a:off x="7061375" y="3309436"/>
            <a:ext cx="1964728" cy="867930"/>
          </a:xfrm>
          <a:prstGeom prst="rect">
            <a:avLst/>
          </a:prstGeom>
          <a:noFill/>
        </p:spPr>
        <p:txBody>
          <a:bodyPr wrap="square" rtlCol="0">
            <a:spAutoFit/>
          </a:bodyPr>
          <a:lstStyle/>
          <a:p>
            <a:r>
              <a:rPr lang="en-US" sz="1400" b="1" dirty="0">
                <a:solidFill>
                  <a:schemeClr val="bg1">
                    <a:lumMod val="75000"/>
                  </a:schemeClr>
                </a:solidFill>
                <a:latin typeface="Times New Roman" pitchFamily="18" charset="0"/>
                <a:cs typeface="Times New Roman" pitchFamily="18" charset="0"/>
              </a:rPr>
              <a:t>Diagnosis and Treatment of</a:t>
            </a:r>
          </a:p>
          <a:p>
            <a:pPr algn="ctr"/>
            <a:r>
              <a:rPr lang="en-US" sz="1400" b="1" dirty="0">
                <a:solidFill>
                  <a:schemeClr val="bg1">
                    <a:lumMod val="75000"/>
                  </a:schemeClr>
                </a:solidFill>
                <a:latin typeface="Times New Roman" pitchFamily="18" charset="0"/>
                <a:cs typeface="Times New Roman" pitchFamily="18" charset="0"/>
              </a:rPr>
              <a:t>Sexually Transmitted Infections (STIs)**</a:t>
            </a:r>
          </a:p>
        </p:txBody>
      </p:sp>
      <p:cxnSp>
        <p:nvCxnSpPr>
          <p:cNvPr id="18" name="Straight Connector 17">
            <a:extLst>
              <a:ext uri="{FF2B5EF4-FFF2-40B4-BE49-F238E27FC236}">
                <a16:creationId xmlns:a16="http://schemas.microsoft.com/office/drawing/2014/main" id="{157E554A-EF3E-6074-7D93-10927EE31C43}"/>
              </a:ext>
            </a:extLst>
          </p:cNvPr>
          <p:cNvCxnSpPr/>
          <p:nvPr/>
        </p:nvCxnSpPr>
        <p:spPr>
          <a:xfrm>
            <a:off x="6977276" y="4419600"/>
            <a:ext cx="1917746"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9" name="Rectangle 18">
            <a:extLst>
              <a:ext uri="{FF2B5EF4-FFF2-40B4-BE49-F238E27FC236}">
                <a16:creationId xmlns:a16="http://schemas.microsoft.com/office/drawing/2014/main" id="{4102D7DE-506B-7A18-333F-D47E0BD3835F}"/>
              </a:ext>
            </a:extLst>
          </p:cNvPr>
          <p:cNvSpPr/>
          <p:nvPr/>
        </p:nvSpPr>
        <p:spPr>
          <a:xfrm>
            <a:off x="7304676" y="4546241"/>
            <a:ext cx="1524000" cy="738664"/>
          </a:xfrm>
          <a:prstGeom prst="rect">
            <a:avLst/>
          </a:prstGeom>
          <a:noFill/>
        </p:spPr>
        <p:txBody>
          <a:bodyPr wrap="square" lIns="91440" tIns="45720" rIns="91440" bIns="45720">
            <a:spAutoFit/>
          </a:bodyPr>
          <a:lstStyle/>
          <a:p>
            <a:pPr algn="ctr"/>
            <a:r>
              <a:rPr lang="en-US" sz="1400" b="1" cap="none" spc="0" dirty="0">
                <a:ln w="12700">
                  <a:noFill/>
                  <a:prstDash val="solid"/>
                </a:ln>
                <a:solidFill>
                  <a:srgbClr val="3333CC"/>
                </a:solidFill>
                <a:latin typeface="Times New Roman" pitchFamily="18" charset="0"/>
                <a:cs typeface="Times New Roman" pitchFamily="18" charset="0"/>
              </a:rPr>
              <a:t>Education and Negotiation of Safer Behaviors</a:t>
            </a:r>
          </a:p>
        </p:txBody>
      </p:sp>
      <p:sp>
        <p:nvSpPr>
          <p:cNvPr id="20" name="Rectangle 19">
            <a:extLst>
              <a:ext uri="{FF2B5EF4-FFF2-40B4-BE49-F238E27FC236}">
                <a16:creationId xmlns:a16="http://schemas.microsoft.com/office/drawing/2014/main" id="{1E457125-DC8A-A7E4-B08A-15F3E4D90EB7}"/>
              </a:ext>
            </a:extLst>
          </p:cNvPr>
          <p:cNvSpPr/>
          <p:nvPr/>
        </p:nvSpPr>
        <p:spPr>
          <a:xfrm>
            <a:off x="7235110" y="5401701"/>
            <a:ext cx="1770666" cy="738664"/>
          </a:xfrm>
          <a:prstGeom prst="rect">
            <a:avLst/>
          </a:prstGeom>
          <a:noFill/>
        </p:spPr>
        <p:txBody>
          <a:bodyPr wrap="square" lIns="91440" tIns="45720" rIns="91440" bIns="45720">
            <a:spAutoFit/>
          </a:bodyPr>
          <a:lstStyle/>
          <a:p>
            <a:pPr algn="ctr"/>
            <a:r>
              <a:rPr lang="en-US" sz="1400" b="1" cap="none" spc="0" dirty="0">
                <a:ln w="12700">
                  <a:noFill/>
                  <a:prstDash val="solid"/>
                </a:ln>
                <a:solidFill>
                  <a:srgbClr val="3333CC"/>
                </a:solidFill>
                <a:latin typeface="Times New Roman" pitchFamily="18" charset="0"/>
                <a:cs typeface="Times New Roman" pitchFamily="18" charset="0"/>
              </a:rPr>
              <a:t>Treatment and </a:t>
            </a:r>
            <a:br>
              <a:rPr lang="en-US" sz="1400" b="1" cap="none" spc="0" dirty="0">
                <a:ln w="12700">
                  <a:noFill/>
                  <a:prstDash val="solid"/>
                </a:ln>
                <a:solidFill>
                  <a:srgbClr val="3333CC"/>
                </a:solidFill>
                <a:latin typeface="Times New Roman" pitchFamily="18" charset="0"/>
                <a:cs typeface="Times New Roman" pitchFamily="18" charset="0"/>
              </a:rPr>
            </a:br>
            <a:r>
              <a:rPr lang="en-US" sz="1400" b="1" cap="none" spc="0" dirty="0">
                <a:ln w="12700">
                  <a:noFill/>
                  <a:prstDash val="solid"/>
                </a:ln>
                <a:solidFill>
                  <a:srgbClr val="3333CC"/>
                </a:solidFill>
                <a:latin typeface="Times New Roman" pitchFamily="18" charset="0"/>
                <a:cs typeface="Times New Roman" pitchFamily="18" charset="0"/>
              </a:rPr>
              <a:t>Prevention of   Drug/Alcohol Abuse</a:t>
            </a:r>
          </a:p>
        </p:txBody>
      </p:sp>
    </p:spTree>
    <p:extLst>
      <p:ext uri="{BB962C8B-B14F-4D97-AF65-F5344CB8AC3E}">
        <p14:creationId xmlns:p14="http://schemas.microsoft.com/office/powerpoint/2010/main" val="31430699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7D2121-130A-417E-5B5B-85576B67F17A}"/>
              </a:ext>
            </a:extLst>
          </p:cNvPr>
          <p:cNvSpPr>
            <a:spLocks noGrp="1"/>
          </p:cNvSpPr>
          <p:nvPr>
            <p:ph type="title"/>
          </p:nvPr>
        </p:nvSpPr>
        <p:spPr>
          <a:xfrm>
            <a:off x="628650" y="323480"/>
            <a:ext cx="7886700" cy="668039"/>
          </a:xfrm>
        </p:spPr>
        <p:txBody>
          <a:bodyPr/>
          <a:lstStyle/>
          <a:p>
            <a:r>
              <a:rPr lang="en-GB" dirty="0">
                <a:solidFill>
                  <a:schemeClr val="tx1"/>
                </a:solidFill>
              </a:rPr>
              <a:t>The HIV prevention spectrum</a:t>
            </a:r>
            <a:endParaRPr lang="en-ZA" dirty="0"/>
          </a:p>
        </p:txBody>
      </p:sp>
      <p:sp>
        <p:nvSpPr>
          <p:cNvPr id="3" name="Slide Number Placeholder 2">
            <a:extLst>
              <a:ext uri="{FF2B5EF4-FFF2-40B4-BE49-F238E27FC236}">
                <a16:creationId xmlns:a16="http://schemas.microsoft.com/office/drawing/2014/main" id="{BF363805-61B7-4B1C-7740-22781908CF65}"/>
              </a:ext>
            </a:extLst>
          </p:cNvPr>
          <p:cNvSpPr>
            <a:spLocks noGrp="1"/>
          </p:cNvSpPr>
          <p:nvPr>
            <p:ph type="sldNum" sz="quarter" idx="12"/>
          </p:nvPr>
        </p:nvSpPr>
        <p:spPr/>
        <p:txBody>
          <a:bodyPr/>
          <a:lstStyle/>
          <a:p>
            <a:pPr>
              <a:defRPr/>
            </a:pPr>
            <a:fld id="{65508DA8-DC31-4F23-821A-264B97AE45B7}" type="slidenum">
              <a:rPr lang="en-US" smtClean="0"/>
              <a:pPr>
                <a:defRPr/>
              </a:pPr>
              <a:t>6</a:t>
            </a:fld>
            <a:endParaRPr lang="en-US" dirty="0"/>
          </a:p>
        </p:txBody>
      </p:sp>
      <p:grpSp>
        <p:nvGrpSpPr>
          <p:cNvPr id="4" name="Group 3">
            <a:extLst>
              <a:ext uri="{FF2B5EF4-FFF2-40B4-BE49-F238E27FC236}">
                <a16:creationId xmlns:a16="http://schemas.microsoft.com/office/drawing/2014/main" id="{F73075C2-C056-8AF1-6FBC-F46CD542C6C4}"/>
              </a:ext>
            </a:extLst>
          </p:cNvPr>
          <p:cNvGrpSpPr>
            <a:grpSpLocks/>
          </p:cNvGrpSpPr>
          <p:nvPr/>
        </p:nvGrpSpPr>
        <p:grpSpPr bwMode="auto">
          <a:xfrm>
            <a:off x="342900" y="943371"/>
            <a:ext cx="8420100" cy="685799"/>
            <a:chOff x="96" y="1680"/>
            <a:chExt cx="4416" cy="384"/>
          </a:xfrm>
        </p:grpSpPr>
        <p:sp>
          <p:nvSpPr>
            <p:cNvPr id="5" name="AutoShape 4">
              <a:extLst>
                <a:ext uri="{FF2B5EF4-FFF2-40B4-BE49-F238E27FC236}">
                  <a16:creationId xmlns:a16="http://schemas.microsoft.com/office/drawing/2014/main" id="{12DA8B8B-416D-498E-9207-06BE78CDD2EB}"/>
                </a:ext>
              </a:extLst>
            </p:cNvPr>
            <p:cNvSpPr>
              <a:spLocks noChangeArrowheads="1"/>
            </p:cNvSpPr>
            <p:nvPr/>
          </p:nvSpPr>
          <p:spPr bwMode="auto">
            <a:xfrm>
              <a:off x="96" y="1680"/>
              <a:ext cx="1521" cy="384"/>
            </a:xfrm>
            <a:prstGeom prst="homePlate">
              <a:avLst>
                <a:gd name="adj" fmla="val 20006"/>
              </a:avLst>
            </a:prstGeom>
            <a:gradFill rotWithShape="0">
              <a:gsLst>
                <a:gs pos="0">
                  <a:srgbClr val="5E9EFF"/>
                </a:gs>
                <a:gs pos="39999">
                  <a:srgbClr val="85C2FF"/>
                </a:gs>
                <a:gs pos="70000">
                  <a:srgbClr val="C4D6EB"/>
                </a:gs>
                <a:gs pos="100000">
                  <a:srgbClr val="FFEBFA"/>
                </a:gs>
              </a:gsLst>
              <a:lin ang="5400000" scaled="1"/>
            </a:gradFill>
            <a:ln w="12700">
              <a:solidFill>
                <a:srgbClr val="000066"/>
              </a:solidFill>
              <a:miter lim="800000"/>
              <a:headEnd/>
              <a:tailEnd/>
            </a:ln>
            <a:effectLst/>
          </p:spPr>
          <p:txBody>
            <a:bodyPr lIns="182880" anchor="ctr"/>
            <a:lstStyle/>
            <a:p>
              <a:r>
                <a:rPr lang="en-US" sz="1800" b="1">
                  <a:solidFill>
                    <a:srgbClr val="333399"/>
                  </a:solidFill>
                  <a:latin typeface="Arial Unicode MS" pitchFamily="34" charset="-128"/>
                  <a:ea typeface="ＭＳ Ｐゴシック" pitchFamily="34" charset="-128"/>
                </a:rPr>
                <a:t>Prior to exposure</a:t>
              </a:r>
              <a:endParaRPr lang="en-US" sz="1600" b="1">
                <a:solidFill>
                  <a:srgbClr val="333399"/>
                </a:solidFill>
                <a:latin typeface="Arial Unicode MS" pitchFamily="34" charset="-128"/>
                <a:ea typeface="ＭＳ Ｐゴシック" pitchFamily="34" charset="-128"/>
              </a:endParaRPr>
            </a:p>
          </p:txBody>
        </p:sp>
        <p:sp>
          <p:nvSpPr>
            <p:cNvPr id="6" name="AutoShape 5">
              <a:extLst>
                <a:ext uri="{FF2B5EF4-FFF2-40B4-BE49-F238E27FC236}">
                  <a16:creationId xmlns:a16="http://schemas.microsoft.com/office/drawing/2014/main" id="{82781705-0469-6667-4E45-601E31CD4994}"/>
                </a:ext>
              </a:extLst>
            </p:cNvPr>
            <p:cNvSpPr>
              <a:spLocks noChangeArrowheads="1"/>
            </p:cNvSpPr>
            <p:nvPr/>
          </p:nvSpPr>
          <p:spPr bwMode="auto">
            <a:xfrm>
              <a:off x="1536" y="1680"/>
              <a:ext cx="1619" cy="384"/>
            </a:xfrm>
            <a:prstGeom prst="chevron">
              <a:avLst>
                <a:gd name="adj" fmla="val 21295"/>
              </a:avLst>
            </a:prstGeom>
            <a:gradFill rotWithShape="0">
              <a:gsLst>
                <a:gs pos="0">
                  <a:srgbClr val="5E9EFF"/>
                </a:gs>
                <a:gs pos="39999">
                  <a:srgbClr val="85C2FF"/>
                </a:gs>
                <a:gs pos="70000">
                  <a:srgbClr val="C4D6EB"/>
                </a:gs>
                <a:gs pos="100000">
                  <a:srgbClr val="FFEBFA"/>
                </a:gs>
              </a:gsLst>
              <a:lin ang="5400000" scaled="1"/>
            </a:gradFill>
            <a:ln w="12700">
              <a:solidFill>
                <a:srgbClr val="000066"/>
              </a:solidFill>
              <a:miter lim="800000"/>
              <a:headEnd/>
              <a:tailEnd/>
            </a:ln>
            <a:effectLst/>
          </p:spPr>
          <p:txBody>
            <a:bodyPr lIns="182880" anchor="ctr"/>
            <a:lstStyle/>
            <a:p>
              <a:r>
                <a:rPr lang="en-US" sz="1800" b="1" dirty="0">
                  <a:solidFill>
                    <a:srgbClr val="333399"/>
                  </a:solidFill>
                  <a:latin typeface="Arial Unicode MS" pitchFamily="34" charset="-128"/>
                  <a:ea typeface="ＭＳ Ｐゴシック" pitchFamily="34" charset="-128"/>
                </a:rPr>
                <a:t>Point of transmission</a:t>
              </a:r>
              <a:endParaRPr lang="en-US" sz="1600" b="1" dirty="0">
                <a:latin typeface="Arial Unicode MS" pitchFamily="34" charset="-128"/>
                <a:ea typeface="ＭＳ Ｐゴシック" pitchFamily="34" charset="-128"/>
              </a:endParaRPr>
            </a:p>
          </p:txBody>
        </p:sp>
        <p:sp>
          <p:nvSpPr>
            <p:cNvPr id="7" name="AutoShape 6">
              <a:extLst>
                <a:ext uri="{FF2B5EF4-FFF2-40B4-BE49-F238E27FC236}">
                  <a16:creationId xmlns:a16="http://schemas.microsoft.com/office/drawing/2014/main" id="{11F1337B-95B7-69C5-DE39-F3F8CC52DD30}"/>
                </a:ext>
              </a:extLst>
            </p:cNvPr>
            <p:cNvSpPr>
              <a:spLocks noChangeArrowheads="1"/>
            </p:cNvSpPr>
            <p:nvPr/>
          </p:nvSpPr>
          <p:spPr bwMode="auto">
            <a:xfrm>
              <a:off x="3064" y="1680"/>
              <a:ext cx="1448" cy="384"/>
            </a:xfrm>
            <a:prstGeom prst="chevron">
              <a:avLst>
                <a:gd name="adj" fmla="val 19046"/>
              </a:avLst>
            </a:prstGeom>
            <a:gradFill rotWithShape="0">
              <a:gsLst>
                <a:gs pos="0">
                  <a:srgbClr val="5E9EFF"/>
                </a:gs>
                <a:gs pos="39999">
                  <a:srgbClr val="85C2FF"/>
                </a:gs>
                <a:gs pos="70000">
                  <a:srgbClr val="C4D6EB"/>
                </a:gs>
                <a:gs pos="100000">
                  <a:srgbClr val="FFEBFA"/>
                </a:gs>
              </a:gsLst>
              <a:lin ang="5400000" scaled="1"/>
            </a:gradFill>
            <a:ln w="12700">
              <a:solidFill>
                <a:srgbClr val="000066"/>
              </a:solidFill>
              <a:miter lim="800000"/>
              <a:headEnd/>
              <a:tailEnd/>
            </a:ln>
            <a:effectLst/>
          </p:spPr>
          <p:txBody>
            <a:bodyPr lIns="182880" anchor="ctr"/>
            <a:lstStyle/>
            <a:p>
              <a:r>
                <a:rPr lang="en-US" sz="1800" b="1">
                  <a:solidFill>
                    <a:srgbClr val="333399"/>
                  </a:solidFill>
                  <a:latin typeface="Arial Unicode MS" pitchFamily="34" charset="-128"/>
                  <a:ea typeface="ＭＳ Ｐゴシック" pitchFamily="34" charset="-128"/>
                </a:rPr>
                <a:t>Treatment</a:t>
              </a:r>
              <a:endParaRPr lang="en-US" sz="1600" b="1">
                <a:latin typeface="Arial Unicode MS" pitchFamily="34" charset="-128"/>
                <a:ea typeface="ＭＳ Ｐゴシック" pitchFamily="34" charset="-128"/>
              </a:endParaRPr>
            </a:p>
          </p:txBody>
        </p:sp>
      </p:grpSp>
      <p:sp>
        <p:nvSpPr>
          <p:cNvPr id="8" name="Text Box 9">
            <a:extLst>
              <a:ext uri="{FF2B5EF4-FFF2-40B4-BE49-F238E27FC236}">
                <a16:creationId xmlns:a16="http://schemas.microsoft.com/office/drawing/2014/main" id="{848DDB6D-0775-9DB5-3DD8-684082D3104A}"/>
              </a:ext>
            </a:extLst>
          </p:cNvPr>
          <p:cNvSpPr txBox="1">
            <a:spLocks noChangeArrowheads="1"/>
          </p:cNvSpPr>
          <p:nvPr/>
        </p:nvSpPr>
        <p:spPr bwMode="auto">
          <a:xfrm>
            <a:off x="342900" y="1730602"/>
            <a:ext cx="2705100" cy="4524315"/>
          </a:xfrm>
          <a:prstGeom prst="rect">
            <a:avLst/>
          </a:prstGeom>
          <a:noFill/>
          <a:ln w="9525">
            <a:noFill/>
            <a:miter lim="800000"/>
            <a:headEnd/>
            <a:tailEnd/>
          </a:ln>
          <a:effectLst/>
        </p:spPr>
        <p:txBody>
          <a:bodyPr wrap="square" lIns="91440" tIns="45720" rIns="91440" bIns="45720" anchor="t">
            <a:spAutoFit/>
          </a:bodyPr>
          <a:lstStyle/>
          <a:p>
            <a:pPr marL="114300" indent="-114300" algn="l">
              <a:buFontTx/>
              <a:buChar char="•"/>
            </a:pPr>
            <a:r>
              <a:rPr lang="en-US" sz="1700" b="1" dirty="0">
                <a:latin typeface="Arial Unicode MS" pitchFamily="34" charset="-128"/>
                <a:ea typeface="ＭＳ Ｐゴシック" pitchFamily="34" charset="-128"/>
              </a:rPr>
              <a:t>Education &amp; Behavior </a:t>
            </a:r>
            <a:r>
              <a:rPr lang="en-GB" sz="1700" b="1" dirty="0">
                <a:latin typeface="Arial Unicode MS" pitchFamily="34" charset="-128"/>
                <a:ea typeface="ＭＳ Ｐゴシック" pitchFamily="34" charset="-128"/>
              </a:rPr>
              <a:t>change</a:t>
            </a:r>
          </a:p>
          <a:p>
            <a:pPr marL="114300" indent="-114300" algn="l">
              <a:buFontTx/>
              <a:buChar char="•"/>
            </a:pPr>
            <a:endParaRPr lang="en-GB" sz="800" b="1" dirty="0">
              <a:latin typeface="Arial Unicode MS" pitchFamily="34" charset="-128"/>
              <a:ea typeface="ＭＳ Ｐゴシック" pitchFamily="34" charset="-128"/>
            </a:endParaRPr>
          </a:p>
          <a:p>
            <a:pPr marL="114300" indent="-114300" algn="l">
              <a:buFontTx/>
              <a:buChar char="•"/>
            </a:pPr>
            <a:r>
              <a:rPr lang="en-ZA" sz="1800" b="1" dirty="0">
                <a:effectLst/>
                <a:latin typeface="Segoe UI" panose="020B0502040204020203" pitchFamily="34" charset="0"/>
                <a:ea typeface="Arial Unicode MS"/>
              </a:rPr>
              <a:t>Syringe Services Program</a:t>
            </a:r>
            <a:endParaRPr lang="en-GB" sz="1700" b="1" dirty="0">
              <a:latin typeface="Arial Unicode MS" pitchFamily="34" charset="-128"/>
              <a:ea typeface="Arial Unicode MS"/>
            </a:endParaRPr>
          </a:p>
          <a:p>
            <a:pPr marL="114300" indent="-114300" algn="l">
              <a:buFontTx/>
              <a:buChar char="•"/>
            </a:pPr>
            <a:endParaRPr lang="en-GB" sz="800" b="1" dirty="0">
              <a:latin typeface="Arial Unicode MS" pitchFamily="34" charset="-128"/>
              <a:ea typeface="ＭＳ Ｐゴシック" pitchFamily="34" charset="-128"/>
            </a:endParaRPr>
          </a:p>
          <a:p>
            <a:pPr marL="114300" indent="-114300" algn="l">
              <a:buFontTx/>
              <a:buChar char="•"/>
            </a:pPr>
            <a:r>
              <a:rPr lang="en-GB" sz="1700" b="1" dirty="0">
                <a:latin typeface="Arial Unicode MS" pitchFamily="34" charset="-128"/>
                <a:ea typeface="ＭＳ Ｐゴシック" pitchFamily="34" charset="-128"/>
              </a:rPr>
              <a:t>Adult male circumcision</a:t>
            </a:r>
          </a:p>
          <a:p>
            <a:pPr marL="114300" indent="-114300" algn="l">
              <a:buFontTx/>
              <a:buChar char="•"/>
            </a:pPr>
            <a:endParaRPr lang="en-GB" sz="800" b="1" dirty="0">
              <a:latin typeface="Arial Unicode MS" pitchFamily="34" charset="-128"/>
              <a:ea typeface="ＭＳ Ｐゴシック" pitchFamily="34" charset="-128"/>
            </a:endParaRPr>
          </a:p>
          <a:p>
            <a:pPr marL="114300" indent="-114300" algn="l">
              <a:buFontTx/>
              <a:buChar char="•"/>
            </a:pPr>
            <a:r>
              <a:rPr lang="en-GB" sz="1700" b="1" dirty="0">
                <a:solidFill>
                  <a:srgbClr val="DE0000"/>
                </a:solidFill>
                <a:latin typeface="Arial Unicode MS"/>
                <a:ea typeface="ＭＳ Ｐゴシック"/>
                <a:cs typeface="Arial"/>
              </a:rPr>
              <a:t>Diagnose and Treat other STIs</a:t>
            </a:r>
          </a:p>
          <a:p>
            <a:pPr marL="114300" indent="-114300" algn="l">
              <a:buFontTx/>
              <a:buChar char="•"/>
            </a:pPr>
            <a:endParaRPr lang="en-GB" sz="800" b="1" dirty="0">
              <a:solidFill>
                <a:srgbClr val="DE0000"/>
              </a:solidFill>
              <a:latin typeface="Arial Unicode MS" pitchFamily="34" charset="-128"/>
              <a:ea typeface="ＭＳ Ｐゴシック" pitchFamily="34" charset="-128"/>
            </a:endParaRPr>
          </a:p>
          <a:p>
            <a:pPr marL="114300" indent="-114300" algn="l">
              <a:buFontTx/>
              <a:buChar char="•"/>
            </a:pPr>
            <a:r>
              <a:rPr lang="en-US" sz="1700" b="1" dirty="0">
                <a:solidFill>
                  <a:srgbClr val="DE0000"/>
                </a:solidFill>
                <a:latin typeface="Arial Unicode MS"/>
                <a:ea typeface="ＭＳ Ｐゴシック"/>
                <a:cs typeface="Arial"/>
              </a:rPr>
              <a:t>Preventive HIV Vaccines</a:t>
            </a:r>
          </a:p>
          <a:p>
            <a:pPr marL="114300" indent="-114300" algn="l"/>
            <a:endParaRPr lang="en-US" sz="800" b="1" dirty="0">
              <a:solidFill>
                <a:srgbClr val="DE0000"/>
              </a:solidFill>
              <a:latin typeface="Arial Unicode MS" pitchFamily="34" charset="-128"/>
              <a:ea typeface="ＭＳ Ｐゴシック" pitchFamily="34" charset="-128"/>
            </a:endParaRPr>
          </a:p>
          <a:p>
            <a:pPr marL="114300" indent="-114300" algn="l">
              <a:buFontTx/>
              <a:buChar char="•"/>
            </a:pPr>
            <a:r>
              <a:rPr lang="en-US" sz="1700" b="1" dirty="0">
                <a:latin typeface="Arial Unicode MS" pitchFamily="34" charset="-128"/>
                <a:ea typeface="ＭＳ Ｐゴシック" pitchFamily="34" charset="-128"/>
              </a:rPr>
              <a:t>Pre-exposure prophylaxis  (PrEP)</a:t>
            </a:r>
          </a:p>
          <a:p>
            <a:pPr algn="l"/>
            <a:endParaRPr lang="en-US" sz="800" b="1" dirty="0">
              <a:solidFill>
                <a:srgbClr val="DE0000"/>
              </a:solidFill>
              <a:latin typeface="Arial Unicode MS" pitchFamily="34" charset="-128"/>
              <a:ea typeface="ＭＳ Ｐゴシック" pitchFamily="34" charset="-128"/>
            </a:endParaRPr>
          </a:p>
          <a:p>
            <a:pPr marL="114300" indent="-114300" algn="l">
              <a:buFontTx/>
              <a:buChar char="•"/>
            </a:pPr>
            <a:r>
              <a:rPr lang="en-US" sz="1700" b="1" dirty="0">
                <a:latin typeface="Arial Unicode MS" pitchFamily="34" charset="-128"/>
                <a:ea typeface="ＭＳ Ｐゴシック" pitchFamily="34" charset="-128"/>
              </a:rPr>
              <a:t>Treatment as Prevention (</a:t>
            </a:r>
            <a:r>
              <a:rPr lang="en-US" sz="1700" b="1" dirty="0" err="1">
                <a:latin typeface="Arial Unicode MS" pitchFamily="34" charset="-128"/>
                <a:ea typeface="ＭＳ Ｐゴシック" pitchFamily="34" charset="-128"/>
              </a:rPr>
              <a:t>TasP</a:t>
            </a:r>
            <a:r>
              <a:rPr lang="en-US" sz="1700" b="1" dirty="0">
                <a:latin typeface="Arial Unicode MS" pitchFamily="34" charset="-128"/>
                <a:ea typeface="ＭＳ Ｐゴシック" pitchFamily="34" charset="-128"/>
              </a:rPr>
              <a:t>)</a:t>
            </a:r>
            <a:endParaRPr lang="en-GB" sz="1700" b="1" dirty="0">
              <a:latin typeface="Arial Unicode MS" pitchFamily="34" charset="-128"/>
              <a:ea typeface="ＭＳ Ｐゴシック" pitchFamily="34" charset="-128"/>
            </a:endParaRPr>
          </a:p>
        </p:txBody>
      </p:sp>
      <p:sp>
        <p:nvSpPr>
          <p:cNvPr id="9" name="Text Box 7">
            <a:extLst>
              <a:ext uri="{FF2B5EF4-FFF2-40B4-BE49-F238E27FC236}">
                <a16:creationId xmlns:a16="http://schemas.microsoft.com/office/drawing/2014/main" id="{5119C3AA-A40D-5078-FCA7-666C61A9D798}"/>
              </a:ext>
            </a:extLst>
          </p:cNvPr>
          <p:cNvSpPr txBox="1">
            <a:spLocks noChangeArrowheads="1"/>
          </p:cNvSpPr>
          <p:nvPr/>
        </p:nvSpPr>
        <p:spPr bwMode="auto">
          <a:xfrm>
            <a:off x="3195762" y="1788269"/>
            <a:ext cx="2923381" cy="4648200"/>
          </a:xfrm>
          <a:prstGeom prst="rect">
            <a:avLst/>
          </a:prstGeom>
          <a:noFill/>
          <a:ln w="9525">
            <a:noFill/>
            <a:miter lim="800000"/>
            <a:headEnd/>
            <a:tailEnd/>
          </a:ln>
          <a:effectLst/>
        </p:spPr>
        <p:txBody>
          <a:bodyPr/>
          <a:lstStyle/>
          <a:p>
            <a:pPr marL="114300" indent="-114300" algn="l">
              <a:buFontTx/>
              <a:buChar char="•"/>
            </a:pPr>
            <a:r>
              <a:rPr lang="en-US" sz="1700" b="1" dirty="0">
                <a:latin typeface="Arial Unicode MS" pitchFamily="34" charset="-128"/>
                <a:ea typeface="ＭＳ Ｐゴシック" pitchFamily="34" charset="-128"/>
              </a:rPr>
              <a:t>Male and female condoms</a:t>
            </a:r>
          </a:p>
          <a:p>
            <a:pPr marL="114300" indent="-114300" algn="l">
              <a:buFontTx/>
              <a:buChar char="•"/>
            </a:pPr>
            <a:endParaRPr lang="en-US" sz="1700" b="1" dirty="0">
              <a:latin typeface="Arial Unicode MS" pitchFamily="34" charset="-128"/>
              <a:ea typeface="ＭＳ Ｐゴシック" pitchFamily="34" charset="-128"/>
            </a:endParaRPr>
          </a:p>
          <a:p>
            <a:pPr marL="114300" indent="-114300" algn="l">
              <a:buFontTx/>
              <a:buChar char="•"/>
            </a:pPr>
            <a:r>
              <a:rPr lang="en-US" sz="1700" b="1" dirty="0">
                <a:latin typeface="Arial Unicode MS" pitchFamily="34" charset="-128"/>
                <a:ea typeface="ＭＳ Ｐゴシック" pitchFamily="34" charset="-128"/>
              </a:rPr>
              <a:t>Use of clean needles</a:t>
            </a:r>
          </a:p>
          <a:p>
            <a:pPr marL="114300" indent="-114300" algn="l"/>
            <a:endParaRPr lang="en-US" sz="1700" b="1" dirty="0">
              <a:latin typeface="Arial Unicode MS" pitchFamily="34" charset="-128"/>
              <a:ea typeface="ＭＳ Ｐゴシック" pitchFamily="34" charset="-128"/>
            </a:endParaRPr>
          </a:p>
          <a:p>
            <a:pPr marL="114300" indent="-114300" algn="l">
              <a:buFontTx/>
              <a:buChar char="•"/>
            </a:pPr>
            <a:r>
              <a:rPr lang="en-US" sz="1700" b="1" dirty="0">
                <a:latin typeface="Arial Unicode MS" pitchFamily="34" charset="-128"/>
                <a:ea typeface="ＭＳ Ｐゴシック" pitchFamily="34" charset="-128"/>
              </a:rPr>
              <a:t>Anti-retroviral therapy (mother-to-child)</a:t>
            </a:r>
          </a:p>
          <a:p>
            <a:pPr marL="114300" indent="-114300" algn="l"/>
            <a:endParaRPr lang="en-US" sz="1700" b="1" dirty="0">
              <a:latin typeface="Arial Unicode MS" pitchFamily="34" charset="-128"/>
              <a:ea typeface="ＭＳ Ｐゴシック" pitchFamily="34" charset="-128"/>
            </a:endParaRPr>
          </a:p>
          <a:p>
            <a:pPr marL="114300" indent="-114300" algn="l">
              <a:buFontTx/>
              <a:buChar char="•"/>
            </a:pPr>
            <a:r>
              <a:rPr lang="en-US" sz="1700" b="1" dirty="0">
                <a:latin typeface="Arial Unicode MS" pitchFamily="34" charset="-128"/>
                <a:ea typeface="ＭＳ Ｐゴシック" pitchFamily="34" charset="-128"/>
              </a:rPr>
              <a:t>Microbicides   (vaginal)</a:t>
            </a:r>
          </a:p>
          <a:p>
            <a:pPr algn="l"/>
            <a:endParaRPr lang="en-US" sz="1700" b="1" dirty="0">
              <a:latin typeface="Arial Unicode MS" pitchFamily="34" charset="-128"/>
              <a:ea typeface="ＭＳ Ｐゴシック" pitchFamily="34" charset="-128"/>
            </a:endParaRPr>
          </a:p>
          <a:p>
            <a:pPr marL="114300" indent="-114300">
              <a:buFontTx/>
              <a:buChar char="•"/>
            </a:pPr>
            <a:r>
              <a:rPr lang="en-US" sz="1700" b="1" dirty="0">
                <a:solidFill>
                  <a:srgbClr val="DE0000"/>
                </a:solidFill>
                <a:latin typeface="Arial Unicode MS" pitchFamily="34" charset="-128"/>
                <a:ea typeface="ＭＳ Ｐゴシック" pitchFamily="34" charset="-128"/>
              </a:rPr>
              <a:t>Microbicides   (rectal &amp; vaginal)</a:t>
            </a:r>
          </a:p>
          <a:p>
            <a:pPr algn="l"/>
            <a:endParaRPr lang="en-US" sz="1700" b="1" dirty="0">
              <a:solidFill>
                <a:srgbClr val="DE0000"/>
              </a:solidFill>
              <a:latin typeface="Arial Unicode MS" pitchFamily="34" charset="-128"/>
              <a:ea typeface="ＭＳ Ｐゴシック" pitchFamily="34" charset="-128"/>
            </a:endParaRPr>
          </a:p>
          <a:p>
            <a:pPr marL="114300" indent="-114300" algn="l">
              <a:buFontTx/>
              <a:buChar char="•"/>
            </a:pPr>
            <a:r>
              <a:rPr lang="en-US" sz="1700" b="1" dirty="0">
                <a:latin typeface="Arial Unicode MS" pitchFamily="34" charset="-128"/>
                <a:ea typeface="ＭＳ Ｐゴシック" pitchFamily="34" charset="-128"/>
              </a:rPr>
              <a:t>Post exposure prophylaxis (PEP)</a:t>
            </a:r>
            <a:r>
              <a:rPr lang="en-US" sz="1700" b="1" dirty="0">
                <a:solidFill>
                  <a:srgbClr val="FF3300"/>
                </a:solidFill>
                <a:latin typeface="Arial Unicode MS" pitchFamily="34" charset="-128"/>
                <a:ea typeface="ＭＳ Ｐゴシック" pitchFamily="34" charset="-128"/>
              </a:rPr>
              <a:t> </a:t>
            </a:r>
          </a:p>
        </p:txBody>
      </p:sp>
      <p:sp>
        <p:nvSpPr>
          <p:cNvPr id="10" name="Text Box 8">
            <a:extLst>
              <a:ext uri="{FF2B5EF4-FFF2-40B4-BE49-F238E27FC236}">
                <a16:creationId xmlns:a16="http://schemas.microsoft.com/office/drawing/2014/main" id="{7CDFA79C-118D-07FE-C28F-451CA05698B0}"/>
              </a:ext>
            </a:extLst>
          </p:cNvPr>
          <p:cNvSpPr txBox="1">
            <a:spLocks noChangeArrowheads="1"/>
          </p:cNvSpPr>
          <p:nvPr/>
        </p:nvSpPr>
        <p:spPr bwMode="auto">
          <a:xfrm>
            <a:off x="6220617" y="1788269"/>
            <a:ext cx="2133600" cy="3754874"/>
          </a:xfrm>
          <a:prstGeom prst="rect">
            <a:avLst/>
          </a:prstGeom>
          <a:noFill/>
          <a:ln w="9525">
            <a:noFill/>
            <a:miter lim="800000"/>
            <a:headEnd/>
            <a:tailEnd/>
          </a:ln>
          <a:effectLst/>
        </p:spPr>
        <p:txBody>
          <a:bodyPr>
            <a:spAutoFit/>
          </a:bodyPr>
          <a:lstStyle/>
          <a:p>
            <a:pPr marL="114300" indent="-114300" algn="l">
              <a:buFontTx/>
              <a:buChar char="•"/>
            </a:pPr>
            <a:r>
              <a:rPr lang="en-US" sz="1700" b="1" dirty="0">
                <a:latin typeface="Arial Unicode MS" pitchFamily="34" charset="-128"/>
                <a:ea typeface="ＭＳ Ｐゴシック" pitchFamily="34" charset="-128"/>
              </a:rPr>
              <a:t>Anti-retroviral therapy</a:t>
            </a:r>
          </a:p>
          <a:p>
            <a:pPr marL="114300" indent="-114300" algn="l">
              <a:buFontTx/>
              <a:buChar char="•"/>
            </a:pPr>
            <a:endParaRPr lang="en-US" sz="1700" b="1" dirty="0">
              <a:latin typeface="Arial Unicode MS" pitchFamily="34" charset="-128"/>
              <a:ea typeface="ＭＳ Ｐゴシック" pitchFamily="34" charset="-128"/>
            </a:endParaRPr>
          </a:p>
          <a:p>
            <a:pPr marL="114300" indent="-114300" algn="l">
              <a:buFontTx/>
              <a:buChar char="•"/>
            </a:pPr>
            <a:r>
              <a:rPr lang="en-US" sz="1700" b="1" dirty="0">
                <a:latin typeface="Arial Unicode MS" pitchFamily="34" charset="-128"/>
                <a:ea typeface="ＭＳ Ｐゴシック" pitchFamily="34" charset="-128"/>
              </a:rPr>
              <a:t>Care</a:t>
            </a:r>
          </a:p>
          <a:p>
            <a:pPr marL="114300" indent="-114300" algn="l">
              <a:buFontTx/>
              <a:buChar char="•"/>
            </a:pPr>
            <a:endParaRPr lang="en-US" sz="1700" b="1" dirty="0">
              <a:latin typeface="Arial Unicode MS" pitchFamily="34" charset="-128"/>
              <a:ea typeface="ＭＳ Ｐゴシック" pitchFamily="34" charset="-128"/>
            </a:endParaRPr>
          </a:p>
          <a:p>
            <a:pPr marL="114300" indent="-114300" algn="l">
              <a:buFontTx/>
              <a:buChar char="•"/>
            </a:pPr>
            <a:r>
              <a:rPr lang="en-US" sz="1700" b="1" dirty="0">
                <a:latin typeface="Arial Unicode MS" pitchFamily="34" charset="-128"/>
                <a:ea typeface="ＭＳ Ｐゴシック" pitchFamily="34" charset="-128"/>
              </a:rPr>
              <a:t>Education &amp; Behavioral change</a:t>
            </a:r>
          </a:p>
          <a:p>
            <a:pPr marL="114300" indent="-114300" algn="l">
              <a:buFontTx/>
              <a:buChar char="•"/>
            </a:pPr>
            <a:endParaRPr lang="en-US" sz="1700" b="1" dirty="0">
              <a:latin typeface="Arial Unicode MS" pitchFamily="34" charset="-128"/>
              <a:ea typeface="ＭＳ Ｐゴシック" pitchFamily="34" charset="-128"/>
            </a:endParaRPr>
          </a:p>
          <a:p>
            <a:pPr marL="114300" indent="-114300" algn="l">
              <a:buFontTx/>
              <a:buChar char="•"/>
            </a:pPr>
            <a:r>
              <a:rPr lang="en-US" sz="1700" b="1" dirty="0">
                <a:solidFill>
                  <a:srgbClr val="DE0000"/>
                </a:solidFill>
                <a:latin typeface="Arial Unicode MS" pitchFamily="34" charset="-128"/>
                <a:ea typeface="ＭＳ Ｐゴシック" pitchFamily="34" charset="-128"/>
              </a:rPr>
              <a:t>Therapeutic HIV/AIDS vaccines</a:t>
            </a:r>
          </a:p>
          <a:p>
            <a:pPr marL="114300" indent="-114300" algn="l">
              <a:buFontTx/>
              <a:buChar char="•"/>
            </a:pPr>
            <a:endParaRPr lang="en-US" sz="1700" b="1" dirty="0">
              <a:solidFill>
                <a:srgbClr val="DE0000"/>
              </a:solidFill>
              <a:latin typeface="Arial Unicode MS" pitchFamily="34" charset="-128"/>
              <a:ea typeface="ＭＳ Ｐゴシック" pitchFamily="34" charset="-128"/>
            </a:endParaRPr>
          </a:p>
          <a:p>
            <a:pPr marL="114300" indent="-114300" algn="l">
              <a:buFontTx/>
              <a:buChar char="•"/>
            </a:pPr>
            <a:r>
              <a:rPr lang="en-US" sz="1700" b="1" dirty="0">
                <a:solidFill>
                  <a:srgbClr val="DE0000"/>
                </a:solidFill>
                <a:latin typeface="Arial Unicode MS" pitchFamily="34" charset="-128"/>
                <a:ea typeface="ＭＳ Ｐゴシック" pitchFamily="34" charset="-128"/>
              </a:rPr>
              <a:t>Treatment as Prevention (</a:t>
            </a:r>
            <a:r>
              <a:rPr lang="en-US" sz="1700" b="1" dirty="0" err="1">
                <a:solidFill>
                  <a:srgbClr val="DE0000"/>
                </a:solidFill>
                <a:latin typeface="Arial Unicode MS" pitchFamily="34" charset="-128"/>
                <a:ea typeface="ＭＳ Ｐゴシック" pitchFamily="34" charset="-128"/>
              </a:rPr>
              <a:t>TasP</a:t>
            </a:r>
            <a:r>
              <a:rPr lang="en-US" sz="1700" b="1" dirty="0">
                <a:solidFill>
                  <a:srgbClr val="DE0000"/>
                </a:solidFill>
                <a:latin typeface="Arial Unicode MS" pitchFamily="34" charset="-128"/>
                <a:ea typeface="ＭＳ Ｐゴシック" pitchFamily="34" charset="-128"/>
              </a:rPr>
              <a:t>)</a:t>
            </a:r>
            <a:endParaRPr lang="en-GB" sz="1700" b="1" dirty="0">
              <a:solidFill>
                <a:srgbClr val="DE0000"/>
              </a:solidFill>
              <a:latin typeface="Arial Unicode MS" pitchFamily="34" charset="-128"/>
              <a:ea typeface="ＭＳ Ｐゴシック" pitchFamily="34" charset="-128"/>
            </a:endParaRPr>
          </a:p>
          <a:p>
            <a:pPr marL="114300" indent="-114300" algn="l">
              <a:buFontTx/>
              <a:buChar char="•"/>
            </a:pPr>
            <a:endParaRPr lang="en-GB" sz="1700" b="1" dirty="0">
              <a:solidFill>
                <a:srgbClr val="DE0000"/>
              </a:solidFill>
              <a:latin typeface="Arial Unicode MS" pitchFamily="34" charset="-128"/>
              <a:ea typeface="ＭＳ Ｐゴシック" pitchFamily="34" charset="-128"/>
            </a:endParaRPr>
          </a:p>
        </p:txBody>
      </p:sp>
      <p:sp>
        <p:nvSpPr>
          <p:cNvPr id="12" name="TextBox 11">
            <a:extLst>
              <a:ext uri="{FF2B5EF4-FFF2-40B4-BE49-F238E27FC236}">
                <a16:creationId xmlns:a16="http://schemas.microsoft.com/office/drawing/2014/main" id="{D0858D57-6780-5FE6-9230-86DAF75A03DE}"/>
              </a:ext>
            </a:extLst>
          </p:cNvPr>
          <p:cNvSpPr txBox="1"/>
          <p:nvPr/>
        </p:nvSpPr>
        <p:spPr>
          <a:xfrm>
            <a:off x="5880648" y="6356350"/>
            <a:ext cx="2813538" cy="307777"/>
          </a:xfrm>
          <a:prstGeom prst="rect">
            <a:avLst/>
          </a:prstGeom>
          <a:solidFill>
            <a:schemeClr val="bg2"/>
          </a:solidFill>
          <a:ln>
            <a:solidFill>
              <a:srgbClr val="FF0000"/>
            </a:solidFill>
          </a:ln>
        </p:spPr>
        <p:txBody>
          <a:bodyPr wrap="square" rtlCol="0">
            <a:spAutoFit/>
          </a:bodyPr>
          <a:lstStyle/>
          <a:p>
            <a:r>
              <a:rPr lang="en-US" sz="1400" dirty="0">
                <a:solidFill>
                  <a:srgbClr val="FF0000"/>
                </a:solidFill>
                <a:latin typeface="Times New Roman" pitchFamily="18" charset="0"/>
                <a:cs typeface="Times New Roman" pitchFamily="18" charset="0"/>
              </a:rPr>
              <a:t>Items in red still being researched</a:t>
            </a:r>
          </a:p>
        </p:txBody>
      </p:sp>
    </p:spTree>
    <p:extLst>
      <p:ext uri="{BB962C8B-B14F-4D97-AF65-F5344CB8AC3E}">
        <p14:creationId xmlns:p14="http://schemas.microsoft.com/office/powerpoint/2010/main" val="41876782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3234" name="Rectangle 2"/>
          <p:cNvSpPr>
            <a:spLocks noGrp="1" noChangeArrowheads="1"/>
          </p:cNvSpPr>
          <p:nvPr>
            <p:ph type="title"/>
          </p:nvPr>
        </p:nvSpPr>
        <p:spPr>
          <a:xfrm>
            <a:off x="628650" y="147637"/>
            <a:ext cx="7886700" cy="1325563"/>
          </a:xfrm>
        </p:spPr>
        <p:txBody>
          <a:bodyPr/>
          <a:lstStyle/>
          <a:p>
            <a:r>
              <a:rPr lang="fr-FR" dirty="0"/>
              <a:t> </a:t>
            </a:r>
            <a:r>
              <a:rPr lang="fr-FR" dirty="0" err="1"/>
              <a:t>Medical</a:t>
            </a:r>
            <a:r>
              <a:rPr lang="fr-FR" dirty="0"/>
              <a:t> Male </a:t>
            </a:r>
            <a:r>
              <a:rPr lang="fr-FR" dirty="0" err="1"/>
              <a:t>Circumcision</a:t>
            </a:r>
            <a:endParaRPr lang="fr-FR" sz="2800" dirty="0"/>
          </a:p>
        </p:txBody>
      </p:sp>
      <p:sp>
        <p:nvSpPr>
          <p:cNvPr id="863238" name="Rectangle 6"/>
          <p:cNvSpPr>
            <a:spLocks noGrp="1" noChangeArrowheads="1"/>
          </p:cNvSpPr>
          <p:nvPr>
            <p:ph idx="1"/>
          </p:nvPr>
        </p:nvSpPr>
        <p:spPr>
          <a:xfrm>
            <a:off x="609600" y="1447800"/>
            <a:ext cx="8120062" cy="1078009"/>
          </a:xfrm>
        </p:spPr>
        <p:txBody>
          <a:bodyPr>
            <a:normAutofit lnSpcReduction="10000"/>
          </a:bodyPr>
          <a:lstStyle/>
          <a:p>
            <a:pPr>
              <a:lnSpc>
                <a:spcPct val="80000"/>
              </a:lnSpc>
              <a:buClr>
                <a:srgbClr val="FF0000"/>
              </a:buClr>
            </a:pPr>
            <a:r>
              <a:rPr lang="en-US" sz="2600" dirty="0"/>
              <a:t>Circumcision may be the oldest and most common surgery for humans (20-25% of men globally are circumcised)</a:t>
            </a:r>
          </a:p>
          <a:p>
            <a:pPr>
              <a:lnSpc>
                <a:spcPct val="80000"/>
              </a:lnSpc>
              <a:buClr>
                <a:srgbClr val="FF0000"/>
              </a:buClr>
            </a:pPr>
            <a:endParaRPr lang="fr-FR" sz="2400" dirty="0">
              <a:latin typeface="+mj-lt"/>
            </a:endParaRPr>
          </a:p>
        </p:txBody>
      </p:sp>
      <p:grpSp>
        <p:nvGrpSpPr>
          <p:cNvPr id="863235" name="Group 3"/>
          <p:cNvGrpSpPr>
            <a:grpSpLocks/>
          </p:cNvGrpSpPr>
          <p:nvPr/>
        </p:nvGrpSpPr>
        <p:grpSpPr bwMode="auto">
          <a:xfrm>
            <a:off x="5257779" y="2590800"/>
            <a:ext cx="3594121" cy="3265413"/>
            <a:chOff x="2082" y="1435"/>
            <a:chExt cx="3678" cy="2700"/>
          </a:xfrm>
        </p:grpSpPr>
        <p:pic>
          <p:nvPicPr>
            <p:cNvPr id="863236" name="Picture 4" descr="egypt1"/>
            <p:cNvPicPr>
              <a:picLocks noChangeAspect="1" noChangeArrowheads="1"/>
            </p:cNvPicPr>
            <p:nvPr/>
          </p:nvPicPr>
          <p:blipFill>
            <a:blip r:embed="rId3" cstate="print"/>
            <a:srcRect/>
            <a:stretch>
              <a:fillRect/>
            </a:stretch>
          </p:blipFill>
          <p:spPr bwMode="auto">
            <a:xfrm>
              <a:off x="2160" y="1435"/>
              <a:ext cx="3600" cy="2700"/>
            </a:xfrm>
            <a:prstGeom prst="rect">
              <a:avLst/>
            </a:prstGeom>
            <a:noFill/>
          </p:spPr>
        </p:pic>
        <p:sp>
          <p:nvSpPr>
            <p:cNvPr id="863237" name="Text Box 5"/>
            <p:cNvSpPr txBox="1">
              <a:spLocks noChangeArrowheads="1"/>
            </p:cNvSpPr>
            <p:nvPr/>
          </p:nvSpPr>
          <p:spPr bwMode="auto">
            <a:xfrm>
              <a:off x="2082" y="3900"/>
              <a:ext cx="2814" cy="235"/>
            </a:xfrm>
            <a:prstGeom prst="rect">
              <a:avLst/>
            </a:prstGeom>
            <a:noFill/>
            <a:ln w="9525">
              <a:noFill/>
              <a:miter lim="800000"/>
              <a:headEnd/>
              <a:tailEnd/>
            </a:ln>
            <a:effectLst/>
          </p:spPr>
          <p:txBody>
            <a:bodyPr wrap="none">
              <a:spAutoFit/>
            </a:bodyPr>
            <a:lstStyle/>
            <a:p>
              <a:pPr algn="l"/>
              <a:r>
                <a:rPr lang="en-US" sz="1800" dirty="0">
                  <a:solidFill>
                    <a:srgbClr val="000000"/>
                  </a:solidFill>
                  <a:latin typeface="Arial" charset="0"/>
                </a:rPr>
                <a:t>A relief on the tomb of Ankh-</a:t>
              </a:r>
              <a:r>
                <a:rPr lang="en-US" sz="1800" dirty="0" err="1">
                  <a:solidFill>
                    <a:srgbClr val="000000"/>
                  </a:solidFill>
                  <a:latin typeface="Arial" charset="0"/>
                </a:rPr>
                <a:t>Mahor</a:t>
              </a:r>
              <a:r>
                <a:rPr lang="en-US" sz="1800" dirty="0">
                  <a:latin typeface="Arial" charset="0"/>
                </a:rPr>
                <a:t> </a:t>
              </a:r>
            </a:p>
          </p:txBody>
        </p:sp>
      </p:grpSp>
      <p:sp>
        <p:nvSpPr>
          <p:cNvPr id="2" name="TextBox 1"/>
          <p:cNvSpPr txBox="1"/>
          <p:nvPr/>
        </p:nvSpPr>
        <p:spPr>
          <a:xfrm>
            <a:off x="609600" y="2514600"/>
            <a:ext cx="4648200" cy="3453253"/>
          </a:xfrm>
          <a:prstGeom prst="rect">
            <a:avLst/>
          </a:prstGeom>
          <a:noFill/>
        </p:spPr>
        <p:txBody>
          <a:bodyPr wrap="square" rtlCol="0">
            <a:spAutoFit/>
          </a:bodyPr>
          <a:lstStyle/>
          <a:p>
            <a:pPr marL="342900" indent="-342900">
              <a:lnSpc>
                <a:spcPct val="80000"/>
              </a:lnSpc>
              <a:spcBef>
                <a:spcPct val="20000"/>
              </a:spcBef>
              <a:buClr>
                <a:srgbClr val="FF0000"/>
              </a:buClr>
              <a:buFont typeface="Arial" charset="0"/>
              <a:buChar char="•"/>
            </a:pPr>
            <a:r>
              <a:rPr lang="en-US" sz="2600" dirty="0">
                <a:cs typeface="+mn-cs"/>
              </a:rPr>
              <a:t>A simple procedure that brings many benefits, but also some risk</a:t>
            </a:r>
          </a:p>
          <a:p>
            <a:pPr marL="342900" indent="-342900">
              <a:lnSpc>
                <a:spcPct val="80000"/>
              </a:lnSpc>
              <a:spcBef>
                <a:spcPct val="20000"/>
              </a:spcBef>
              <a:buClr>
                <a:srgbClr val="FF0000"/>
              </a:buClr>
              <a:buFont typeface="Arial" charset="0"/>
              <a:buChar char="•"/>
            </a:pPr>
            <a:r>
              <a:rPr lang="en-US" sz="2600" dirty="0">
                <a:cs typeface="+mn-cs"/>
              </a:rPr>
              <a:t>Cultural considerations must be respected</a:t>
            </a:r>
          </a:p>
          <a:p>
            <a:pPr marL="342900" indent="-342900">
              <a:lnSpc>
                <a:spcPct val="80000"/>
              </a:lnSpc>
              <a:spcBef>
                <a:spcPct val="20000"/>
              </a:spcBef>
              <a:buClr>
                <a:srgbClr val="FF0000"/>
              </a:buClr>
              <a:buFont typeface="Arial" charset="0"/>
              <a:buChar char="•"/>
            </a:pPr>
            <a:r>
              <a:rPr lang="en-GB" sz="2600" dirty="0">
                <a:cs typeface="+mn-cs"/>
              </a:rPr>
              <a:t>3 trials in South Africa, Kenya and Uganda showed reduced risk of female to male transmission by 50-60%</a:t>
            </a:r>
          </a:p>
          <a:p>
            <a:endParaRPr lang="en-US" dirty="0"/>
          </a:p>
        </p:txBody>
      </p:sp>
    </p:spTree>
    <p:extLst>
      <p:ext uri="{BB962C8B-B14F-4D97-AF65-F5344CB8AC3E}">
        <p14:creationId xmlns:p14="http://schemas.microsoft.com/office/powerpoint/2010/main" val="27327810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C2926-CEFE-7980-873B-EF2F2172261B}"/>
              </a:ext>
            </a:extLst>
          </p:cNvPr>
          <p:cNvSpPr>
            <a:spLocks noGrp="1"/>
          </p:cNvSpPr>
          <p:nvPr>
            <p:ph type="title"/>
          </p:nvPr>
        </p:nvSpPr>
        <p:spPr>
          <a:xfrm>
            <a:off x="381000" y="595863"/>
            <a:ext cx="8382000" cy="1020213"/>
          </a:xfrm>
        </p:spPr>
        <p:txBody>
          <a:bodyPr>
            <a:normAutofit fontScale="90000"/>
          </a:bodyPr>
          <a:lstStyle/>
          <a:p>
            <a:r>
              <a:rPr lang="en-US" dirty="0"/>
              <a:t>Preventive HIV vaccine trial: RV144 </a:t>
            </a:r>
            <a:br>
              <a:rPr lang="en-US" dirty="0"/>
            </a:br>
            <a:r>
              <a:rPr lang="en-US" sz="3600" dirty="0"/>
              <a:t>(The Thai Trial)</a:t>
            </a:r>
            <a:endParaRPr lang="en-ZA" dirty="0"/>
          </a:p>
        </p:txBody>
      </p:sp>
      <p:sp>
        <p:nvSpPr>
          <p:cNvPr id="3" name="Slide Number Placeholder 2">
            <a:extLst>
              <a:ext uri="{FF2B5EF4-FFF2-40B4-BE49-F238E27FC236}">
                <a16:creationId xmlns:a16="http://schemas.microsoft.com/office/drawing/2014/main" id="{21B0B043-212E-42DA-1540-069681EADAB0}"/>
              </a:ext>
            </a:extLst>
          </p:cNvPr>
          <p:cNvSpPr>
            <a:spLocks noGrp="1"/>
          </p:cNvSpPr>
          <p:nvPr>
            <p:ph type="sldNum" sz="quarter" idx="12"/>
          </p:nvPr>
        </p:nvSpPr>
        <p:spPr/>
        <p:txBody>
          <a:bodyPr/>
          <a:lstStyle/>
          <a:p>
            <a:pPr>
              <a:defRPr/>
            </a:pPr>
            <a:fld id="{65508DA8-DC31-4F23-821A-264B97AE45B7}" type="slidenum">
              <a:rPr lang="en-US" smtClean="0"/>
              <a:pPr>
                <a:defRPr/>
              </a:pPr>
              <a:t>8</a:t>
            </a:fld>
            <a:endParaRPr lang="en-US" dirty="0"/>
          </a:p>
        </p:txBody>
      </p:sp>
      <p:sp>
        <p:nvSpPr>
          <p:cNvPr id="4" name="Content Placeholder 2">
            <a:extLst>
              <a:ext uri="{FF2B5EF4-FFF2-40B4-BE49-F238E27FC236}">
                <a16:creationId xmlns:a16="http://schemas.microsoft.com/office/drawing/2014/main" id="{5D82F205-9607-3903-FA58-AA17C3186049}"/>
              </a:ext>
            </a:extLst>
          </p:cNvPr>
          <p:cNvSpPr txBox="1">
            <a:spLocks/>
          </p:cNvSpPr>
          <p:nvPr/>
        </p:nvSpPr>
        <p:spPr>
          <a:xfrm>
            <a:off x="419100" y="2057400"/>
            <a:ext cx="3924300" cy="3962400"/>
          </a:xfrm>
          <a:prstGeom prst="rect">
            <a:avLst/>
          </a:prstGeom>
          <a:solidFill>
            <a:schemeClr val="bg1">
              <a:lumMod val="95000"/>
            </a:schemeClr>
          </a:solidFill>
          <a:ln w="38100">
            <a:solidFill>
              <a:schemeClr val="accent1"/>
            </a:solidFill>
          </a:ln>
        </p:spPr>
        <p:txBody>
          <a:bodyPr>
            <a:normAutofit lnSpcReduction="10000"/>
          </a:bodyPr>
          <a:lstStyle>
            <a:lvl1pPr marL="171450" indent="-171450" algn="l" defTabSz="685800" rtl="0" eaLnBrk="1" latinLnBrk="0" hangingPunct="1">
              <a:lnSpc>
                <a:spcPct val="100000"/>
              </a:lnSpc>
              <a:spcBef>
                <a:spcPts val="750"/>
              </a:spcBef>
              <a:spcAft>
                <a:spcPts val="450"/>
              </a:spcAft>
              <a:buClr>
                <a:schemeClr val="accent5"/>
              </a:buClr>
              <a:buFont typeface="Arial" panose="020B0604020202020204" pitchFamily="34" charset="0"/>
              <a:buChar char="•"/>
              <a:defRPr sz="2400" b="0" kern="1200">
                <a:solidFill>
                  <a:schemeClr val="tx1"/>
                </a:solidFill>
                <a:latin typeface="+mn-lt"/>
                <a:ea typeface="+mn-ea"/>
                <a:cs typeface="+mn-cs"/>
              </a:defRPr>
            </a:lvl1pPr>
            <a:lvl2pPr marL="514350" indent="-171450" algn="l" defTabSz="685800" rtl="0" eaLnBrk="1" latinLnBrk="0" hangingPunct="1">
              <a:lnSpc>
                <a:spcPct val="100000"/>
              </a:lnSpc>
              <a:spcBef>
                <a:spcPts val="375"/>
              </a:spcBef>
              <a:spcAft>
                <a:spcPts val="450"/>
              </a:spcAft>
              <a:buClr>
                <a:schemeClr val="accent5"/>
              </a:buClr>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lnSpc>
                <a:spcPct val="100000"/>
              </a:lnSpc>
              <a:spcBef>
                <a:spcPts val="375"/>
              </a:spcBef>
              <a:spcAft>
                <a:spcPts val="450"/>
              </a:spcAft>
              <a:buClr>
                <a:schemeClr val="accent5"/>
              </a:buClr>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lnSpc>
                <a:spcPct val="100000"/>
              </a:lnSpc>
              <a:spcBef>
                <a:spcPts val="375"/>
              </a:spcBef>
              <a:spcAft>
                <a:spcPts val="450"/>
              </a:spcAft>
              <a:buClr>
                <a:schemeClr val="accent5"/>
              </a:buClr>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lnSpc>
                <a:spcPct val="100000"/>
              </a:lnSpc>
              <a:spcBef>
                <a:spcPts val="375"/>
              </a:spcBef>
              <a:spcAft>
                <a:spcPts val="450"/>
              </a:spcAft>
              <a:buClr>
                <a:schemeClr val="accent5"/>
              </a:buClr>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fontAlgn="auto">
              <a:buFontTx/>
              <a:buNone/>
            </a:pPr>
            <a:r>
              <a:rPr lang="en-US" sz="2200" b="1"/>
              <a:t>The 2-Vaccine Regimen</a:t>
            </a:r>
          </a:p>
          <a:p>
            <a:pPr fontAlgn="auto">
              <a:buFont typeface="Wingdings" pitchFamily="2" charset="2"/>
              <a:buChar char="§"/>
            </a:pPr>
            <a:r>
              <a:rPr lang="en-US" sz="2200"/>
              <a:t>Prime:  ALVAC-HIV </a:t>
            </a:r>
          </a:p>
          <a:p>
            <a:pPr lvl="1" fontAlgn="auto">
              <a:buFont typeface="Wingdings" pitchFamily="2" charset="2"/>
              <a:buChar char="§"/>
            </a:pPr>
            <a:r>
              <a:rPr lang="en-US" sz="2200"/>
              <a:t>Made of canarypox  with the HIV </a:t>
            </a:r>
            <a:r>
              <a:rPr lang="en-US" sz="2200" i="1"/>
              <a:t>gag</a:t>
            </a:r>
            <a:r>
              <a:rPr lang="en-US" sz="2200"/>
              <a:t> protein</a:t>
            </a:r>
          </a:p>
          <a:p>
            <a:pPr lvl="1" fontAlgn="auto">
              <a:buFont typeface="Wingdings" pitchFamily="2" charset="2"/>
              <a:buChar char="§"/>
            </a:pPr>
            <a:r>
              <a:rPr lang="en-US" sz="2200"/>
              <a:t>Given at 0, 1, 3 and 6 months</a:t>
            </a:r>
          </a:p>
          <a:p>
            <a:pPr fontAlgn="auto">
              <a:buFont typeface="Wingdings" pitchFamily="2" charset="2"/>
              <a:buChar char="§"/>
            </a:pPr>
            <a:r>
              <a:rPr lang="en-US" sz="2200"/>
              <a:t>Boost:  AIDSVAX B/E. Made of the envelope protein called gp120 </a:t>
            </a:r>
          </a:p>
          <a:p>
            <a:pPr lvl="1" fontAlgn="auto">
              <a:buFont typeface="Wingdings" pitchFamily="2" charset="2"/>
              <a:buChar char="§"/>
            </a:pPr>
            <a:r>
              <a:rPr lang="en-US" sz="2200"/>
              <a:t>Given at 3 and 6 months</a:t>
            </a:r>
          </a:p>
          <a:p>
            <a:pPr fontAlgn="auto"/>
            <a:endParaRPr lang="en-US" dirty="0"/>
          </a:p>
        </p:txBody>
      </p:sp>
      <p:sp>
        <p:nvSpPr>
          <p:cNvPr id="5" name="Content Placeholder 3">
            <a:extLst>
              <a:ext uri="{FF2B5EF4-FFF2-40B4-BE49-F238E27FC236}">
                <a16:creationId xmlns:a16="http://schemas.microsoft.com/office/drawing/2014/main" id="{FA982A8F-6E29-929E-AC00-2769E9FAF2DA}"/>
              </a:ext>
            </a:extLst>
          </p:cNvPr>
          <p:cNvSpPr txBox="1">
            <a:spLocks/>
          </p:cNvSpPr>
          <p:nvPr/>
        </p:nvSpPr>
        <p:spPr>
          <a:xfrm>
            <a:off x="4724400" y="1676400"/>
            <a:ext cx="3924300" cy="5045076"/>
          </a:xfrm>
          <a:prstGeom prst="rect">
            <a:avLst/>
          </a:prstGeom>
          <a:solidFill>
            <a:schemeClr val="bg1">
              <a:lumMod val="95000"/>
            </a:schemeClr>
          </a:solidFill>
          <a:ln w="38100">
            <a:solidFill>
              <a:schemeClr val="accent1"/>
            </a:solidFill>
          </a:ln>
        </p:spPr>
        <p:txBody>
          <a:bodyPr>
            <a:normAutofit fontScale="92500" lnSpcReduction="10000"/>
          </a:bodyPr>
          <a:lstStyle>
            <a:lvl1pPr marL="171450" indent="-171450" algn="l" defTabSz="685800" rtl="0" eaLnBrk="1" latinLnBrk="0" hangingPunct="1">
              <a:lnSpc>
                <a:spcPct val="100000"/>
              </a:lnSpc>
              <a:spcBef>
                <a:spcPts val="750"/>
              </a:spcBef>
              <a:spcAft>
                <a:spcPts val="450"/>
              </a:spcAft>
              <a:buClr>
                <a:schemeClr val="accent5"/>
              </a:buClr>
              <a:buFont typeface="Arial" panose="020B0604020202020204" pitchFamily="34" charset="0"/>
              <a:buChar char="•"/>
              <a:defRPr sz="2400" b="0" kern="1200">
                <a:solidFill>
                  <a:schemeClr val="tx1"/>
                </a:solidFill>
                <a:latin typeface="+mn-lt"/>
                <a:ea typeface="+mn-ea"/>
                <a:cs typeface="+mn-cs"/>
              </a:defRPr>
            </a:lvl1pPr>
            <a:lvl2pPr marL="514350" indent="-171450" algn="l" defTabSz="685800" rtl="0" eaLnBrk="1" latinLnBrk="0" hangingPunct="1">
              <a:lnSpc>
                <a:spcPct val="100000"/>
              </a:lnSpc>
              <a:spcBef>
                <a:spcPts val="375"/>
              </a:spcBef>
              <a:spcAft>
                <a:spcPts val="450"/>
              </a:spcAft>
              <a:buClr>
                <a:schemeClr val="accent5"/>
              </a:buClr>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lnSpc>
                <a:spcPct val="100000"/>
              </a:lnSpc>
              <a:spcBef>
                <a:spcPts val="375"/>
              </a:spcBef>
              <a:spcAft>
                <a:spcPts val="450"/>
              </a:spcAft>
              <a:buClr>
                <a:schemeClr val="accent5"/>
              </a:buClr>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lnSpc>
                <a:spcPct val="100000"/>
              </a:lnSpc>
              <a:spcBef>
                <a:spcPts val="375"/>
              </a:spcBef>
              <a:spcAft>
                <a:spcPts val="450"/>
              </a:spcAft>
              <a:buClr>
                <a:schemeClr val="accent5"/>
              </a:buClr>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lnSpc>
                <a:spcPct val="100000"/>
              </a:lnSpc>
              <a:spcBef>
                <a:spcPts val="375"/>
              </a:spcBef>
              <a:spcAft>
                <a:spcPts val="450"/>
              </a:spcAft>
              <a:buClr>
                <a:schemeClr val="accent5"/>
              </a:buClr>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fontAlgn="auto">
              <a:buFont typeface="Arial" panose="020B0604020202020204" pitchFamily="34" charset="0"/>
              <a:buNone/>
            </a:pPr>
            <a:r>
              <a:rPr lang="en-US" sz="2200" b="1" dirty="0"/>
              <a:t>Study Details</a:t>
            </a:r>
            <a:endParaRPr lang="en-US" b="1" dirty="0">
              <a:cs typeface="Times New Roman" pitchFamily="18" charset="0"/>
            </a:endParaRPr>
          </a:p>
          <a:p>
            <a:pPr fontAlgn="auto">
              <a:buFont typeface="Wingdings" pitchFamily="2" charset="2"/>
              <a:buChar char="§"/>
              <a:tabLst>
                <a:tab pos="457200" algn="l"/>
              </a:tabLst>
            </a:pPr>
            <a:r>
              <a:rPr lang="en-US" sz="2200" dirty="0"/>
              <a:t>Run by USMHRP working with Thai Military </a:t>
            </a:r>
          </a:p>
          <a:p>
            <a:pPr fontAlgn="auto">
              <a:buFont typeface="Wingdings" pitchFamily="2" charset="2"/>
              <a:buChar char="§"/>
              <a:tabLst>
                <a:tab pos="457200" algn="l"/>
              </a:tabLst>
            </a:pPr>
            <a:r>
              <a:rPr lang="en-US" sz="2200" dirty="0"/>
              <a:t>16,402 participants:  </a:t>
            </a:r>
          </a:p>
          <a:p>
            <a:pPr lvl="1" fontAlgn="auto">
              <a:buFont typeface="Calibri" pitchFamily="34" charset="0"/>
              <a:buChar char="‒"/>
              <a:tabLst>
                <a:tab pos="457200" algn="l"/>
              </a:tabLst>
            </a:pPr>
            <a:r>
              <a:rPr lang="en-US" sz="1800" dirty="0"/>
              <a:t>60%  men, </a:t>
            </a:r>
          </a:p>
          <a:p>
            <a:pPr lvl="1" fontAlgn="auto">
              <a:buFont typeface="Calibri" pitchFamily="34" charset="0"/>
              <a:buChar char="‒"/>
              <a:tabLst>
                <a:tab pos="457200" algn="l"/>
              </a:tabLst>
            </a:pPr>
            <a:r>
              <a:rPr lang="en-US" sz="1800" dirty="0"/>
              <a:t>40% women</a:t>
            </a:r>
            <a:endParaRPr lang="en-US" sz="2200" dirty="0"/>
          </a:p>
          <a:p>
            <a:pPr fontAlgn="auto">
              <a:buFont typeface="Wingdings" pitchFamily="2" charset="2"/>
              <a:buChar char="§"/>
              <a:tabLst>
                <a:tab pos="457200" algn="l"/>
              </a:tabLst>
            </a:pPr>
            <a:r>
              <a:rPr lang="en-US" sz="2200" dirty="0"/>
              <a:t>18-30 years old </a:t>
            </a:r>
          </a:p>
          <a:p>
            <a:pPr fontAlgn="auto">
              <a:buFont typeface="Wingdings" pitchFamily="2" charset="2"/>
              <a:buChar char="§"/>
              <a:tabLst>
                <a:tab pos="457200" algn="l"/>
              </a:tabLst>
            </a:pPr>
            <a:r>
              <a:rPr lang="en-US" sz="2200" dirty="0"/>
              <a:t>“Average” risk of HIV infection</a:t>
            </a:r>
          </a:p>
          <a:p>
            <a:pPr fontAlgn="auto">
              <a:buFont typeface="Wingdings" pitchFamily="2" charset="2"/>
              <a:buChar char="§"/>
            </a:pPr>
            <a:r>
              <a:rPr lang="en-US" sz="2200" dirty="0"/>
              <a:t>Study began October 2004 </a:t>
            </a:r>
          </a:p>
          <a:p>
            <a:pPr fontAlgn="auto">
              <a:buFont typeface="Wingdings" pitchFamily="2" charset="2"/>
              <a:buChar char="§"/>
              <a:tabLst>
                <a:tab pos="457200" algn="l"/>
              </a:tabLst>
            </a:pPr>
            <a:r>
              <a:rPr lang="en-US" sz="2200" dirty="0"/>
              <a:t>Vaccinations completed July 2006 </a:t>
            </a:r>
          </a:p>
          <a:p>
            <a:pPr fontAlgn="auto">
              <a:buFont typeface="Wingdings" pitchFamily="2" charset="2"/>
              <a:buChar char="§"/>
            </a:pPr>
            <a:r>
              <a:rPr lang="en-US" sz="2200" dirty="0"/>
              <a:t>Trial concluded June 2009</a:t>
            </a:r>
          </a:p>
          <a:p>
            <a:pPr fontAlgn="auto">
              <a:buFont typeface="Wingdings" pitchFamily="2" charset="2"/>
              <a:buChar char="§"/>
            </a:pPr>
            <a:endParaRPr lang="en-US" dirty="0"/>
          </a:p>
        </p:txBody>
      </p:sp>
    </p:spTree>
    <p:extLst>
      <p:ext uri="{BB962C8B-B14F-4D97-AF65-F5344CB8AC3E}">
        <p14:creationId xmlns:p14="http://schemas.microsoft.com/office/powerpoint/2010/main" val="7147174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prstGeom prst="rect">
            <a:avLst/>
          </a:prstGeom>
        </p:spPr>
        <p:txBody>
          <a:bodyPr/>
          <a:lstStyle/>
          <a:p>
            <a:r>
              <a:rPr lang="en-US" dirty="0">
                <a:cs typeface="Arial" pitchFamily="34" charset="0"/>
              </a:rPr>
              <a:t>The Thai Trial: results</a:t>
            </a:r>
          </a:p>
        </p:txBody>
      </p:sp>
      <p:sp>
        <p:nvSpPr>
          <p:cNvPr id="9219" name="Rectangle 3"/>
          <p:cNvSpPr>
            <a:spLocks noGrp="1" noChangeArrowheads="1"/>
          </p:cNvSpPr>
          <p:nvPr>
            <p:ph idx="1"/>
          </p:nvPr>
        </p:nvSpPr>
        <p:spPr>
          <a:xfrm>
            <a:off x="566738" y="1447800"/>
            <a:ext cx="8001000" cy="4267200"/>
          </a:xfrm>
          <a:prstGeom prst="rect">
            <a:avLst/>
          </a:prstGeom>
          <a:solidFill>
            <a:schemeClr val="bg1">
              <a:lumMod val="95000"/>
            </a:schemeClr>
          </a:solidFill>
          <a:ln w="28575">
            <a:solidFill>
              <a:schemeClr val="accent1"/>
            </a:solidFill>
          </a:ln>
        </p:spPr>
        <p:txBody>
          <a:bodyPr/>
          <a:lstStyle/>
          <a:p>
            <a:pPr>
              <a:spcBef>
                <a:spcPts val="1200"/>
              </a:spcBef>
            </a:pPr>
            <a:r>
              <a:rPr lang="en-US" sz="2600" dirty="0"/>
              <a:t>125 HIV infections:  </a:t>
            </a:r>
          </a:p>
          <a:p>
            <a:pPr lvl="1"/>
            <a:r>
              <a:rPr lang="en-US" sz="1800" dirty="0"/>
              <a:t>51 in the vaccine group; 74 in the placebo group</a:t>
            </a:r>
          </a:p>
          <a:p>
            <a:r>
              <a:rPr lang="en-US" sz="2600" dirty="0"/>
              <a:t>Vaccine efficacy in females: 39% (50 cases total)</a:t>
            </a:r>
          </a:p>
          <a:p>
            <a:r>
              <a:rPr lang="en-US" sz="2600" dirty="0"/>
              <a:t>Vaccine efficacy in males: 26% (75 cases total)</a:t>
            </a:r>
          </a:p>
          <a:p>
            <a:pPr lvl="1"/>
            <a:r>
              <a:rPr lang="en-US" sz="1800" dirty="0"/>
              <a:t>p = 0.61, meaning that gender differences were not significant</a:t>
            </a:r>
          </a:p>
          <a:p>
            <a:r>
              <a:rPr lang="en-US" sz="2600" dirty="0"/>
              <a:t>No effect on lowering viral load or on CD4 T-cell counts.</a:t>
            </a:r>
          </a:p>
          <a:p>
            <a:r>
              <a:rPr lang="en-US" sz="2800" b="1" i="1" dirty="0"/>
              <a:t>Vaccine efficacy overall = 31.2% </a:t>
            </a:r>
          </a:p>
          <a:p>
            <a:endParaRPr lang="en-US" sz="2600" dirty="0"/>
          </a:p>
          <a:p>
            <a:endParaRPr lang="en-US" sz="2400" dirty="0"/>
          </a:p>
          <a:p>
            <a:pPr algn="ctr">
              <a:buFontTx/>
              <a:buNone/>
            </a:pPr>
            <a:endParaRPr lang="en-US" sz="2800" dirty="0"/>
          </a:p>
        </p:txBody>
      </p:sp>
    </p:spTree>
    <p:extLst>
      <p:ext uri="{BB962C8B-B14F-4D97-AF65-F5344CB8AC3E}">
        <p14:creationId xmlns:p14="http://schemas.microsoft.com/office/powerpoint/2010/main" val="2124983403"/>
      </p:ext>
    </p:extLst>
  </p:cSld>
  <p:clrMapOvr>
    <a:masterClrMapping/>
  </p:clrMapOvr>
</p:sld>
</file>

<file path=ppt/theme/theme1.xml><?xml version="1.0" encoding="utf-8"?>
<a:theme xmlns:a="http://schemas.openxmlformats.org/drawingml/2006/main" name="Newtemplate-v1">
  <a:themeElements>
    <a:clrScheme name="HVTN-new">
      <a:dk1>
        <a:srgbClr val="404041"/>
      </a:dk1>
      <a:lt1>
        <a:srgbClr val="FFFFFF"/>
      </a:lt1>
      <a:dk2>
        <a:srgbClr val="3589A5"/>
      </a:dk2>
      <a:lt2>
        <a:srgbClr val="404041"/>
      </a:lt2>
      <a:accent1>
        <a:srgbClr val="DC3B0F"/>
      </a:accent1>
      <a:accent2>
        <a:srgbClr val="3589A5"/>
      </a:accent2>
      <a:accent3>
        <a:srgbClr val="404041"/>
      </a:accent3>
      <a:accent4>
        <a:srgbClr val="8B8B8D"/>
      </a:accent4>
      <a:accent5>
        <a:srgbClr val="EF6D49"/>
      </a:accent5>
      <a:accent6>
        <a:srgbClr val="A5A5A5"/>
      </a:accent6>
      <a:hlink>
        <a:srgbClr val="EF6D49"/>
      </a:hlink>
      <a:folHlink>
        <a:srgbClr val="EF6D49"/>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4CA7C4"/>
        </a:solidFill>
        <a:ln>
          <a:noFill/>
        </a:ln>
      </a:spPr>
      <a:bodyPr rtlCol="0" anchor="ctr"/>
      <a:lstStyle>
        <a:defPPr algn="ctr">
          <a:defRPr/>
        </a:defPPr>
      </a:lstStyle>
      <a:style>
        <a:lnRef idx="2">
          <a:schemeClr val="accent5"/>
        </a:lnRef>
        <a:fillRef idx="1">
          <a:schemeClr val="lt1"/>
        </a:fillRef>
        <a:effectRef idx="0">
          <a:schemeClr val="accent5"/>
        </a:effectRef>
        <a:fontRef idx="minor">
          <a:schemeClr val="dk1"/>
        </a:fontRef>
      </a:style>
    </a:spDef>
    <a:txDef>
      <a:spPr/>
      <a:bodyPr vert="horz" wrap="none" lIns="91440" tIns="45720" rIns="91440" bIns="45720" rtlCol="0">
        <a:normAutofit/>
      </a:bodyPr>
      <a:lstStyle>
        <a:defPPr>
          <a:defRPr sz="1600" dirty="0" smtClean="0">
            <a:solidFill>
              <a:schemeClr val="bg2"/>
            </a:solidFill>
          </a:defRPr>
        </a:defPPr>
      </a:lstStyle>
    </a:txDef>
  </a:objectDefaults>
  <a:extraClrSchemeLst/>
</a:theme>
</file>

<file path=ppt/theme/theme2.xml><?xml version="1.0" encoding="utf-8"?>
<a:theme xmlns:a="http://schemas.openxmlformats.org/drawingml/2006/main" name="HVTN Template2022">
  <a:themeElements>
    <a:clrScheme name="HVTN Redesign 2022">
      <a:dk1>
        <a:srgbClr val="000000"/>
      </a:dk1>
      <a:lt1>
        <a:srgbClr val="FFFFFF"/>
      </a:lt1>
      <a:dk2>
        <a:srgbClr val="0D4463"/>
      </a:dk2>
      <a:lt2>
        <a:srgbClr val="EAEAEA"/>
      </a:lt2>
      <a:accent1>
        <a:srgbClr val="135F8A"/>
      </a:accent1>
      <a:accent2>
        <a:srgbClr val="5AACDA"/>
      </a:accent2>
      <a:accent3>
        <a:srgbClr val="A0E483"/>
      </a:accent3>
      <a:accent4>
        <a:srgbClr val="7E7F7E"/>
      </a:accent4>
      <a:accent5>
        <a:srgbClr val="0FC0CB"/>
      </a:accent5>
      <a:accent6>
        <a:srgbClr val="BFBFBF"/>
      </a:accent6>
      <a:hlink>
        <a:srgbClr val="135F8A"/>
      </a:hlink>
      <a:folHlink>
        <a:srgbClr val="5AACD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19050">
          <a:solidFill>
            <a:schemeClr val="accent2"/>
          </a:solidFill>
        </a:ln>
      </a:spPr>
      <a:bodyPr rtlCol="0" anchor="ctr"/>
      <a:lstStyle>
        <a:defPPr algn="ctr">
          <a:defRPr sz="1200" b="1" dirty="0">
            <a:solidFill>
              <a:schemeClr val="accent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1">
          <a:schemeClr val="accent5"/>
        </a:lnRef>
        <a:fillRef idx="0">
          <a:schemeClr val="accent5"/>
        </a:fillRef>
        <a:effectRef idx="0">
          <a:schemeClr val="accent5"/>
        </a:effectRef>
        <a:fontRef idx="minor">
          <a:schemeClr val="tx1"/>
        </a:fontRef>
      </a:style>
    </a:lnDef>
  </a:objectDefaults>
  <a:extraClrSchemeLst/>
  <a:extLst>
    <a:ext uri="{05A4C25C-085E-4340-85A3-A5531E510DB2}">
      <thm15:themeFamily xmlns:thm15="http://schemas.microsoft.com/office/thememl/2012/main" name="HVTN Template2022" id="{BDD209C2-1DCF-4D97-B806-A6641EA21D4B}" vid="{1E79EEDC-F50A-4390-91B5-6DB9C2202961}"/>
    </a:ext>
  </a:extLst>
</a:theme>
</file>

<file path=ppt/theme/theme3.xml><?xml version="1.0" encoding="utf-8"?>
<a:theme xmlns:a="http://schemas.openxmlformats.org/drawingml/2006/main" name="1_Office Theme">
  <a:themeElements>
    <a:clrScheme name="HVTN Redesign 2022">
      <a:dk1>
        <a:srgbClr val="000000"/>
      </a:dk1>
      <a:lt1>
        <a:srgbClr val="FFFFFF"/>
      </a:lt1>
      <a:dk2>
        <a:srgbClr val="0D4463"/>
      </a:dk2>
      <a:lt2>
        <a:srgbClr val="EAEAEA"/>
      </a:lt2>
      <a:accent1>
        <a:srgbClr val="135F8A"/>
      </a:accent1>
      <a:accent2>
        <a:srgbClr val="5AACDA"/>
      </a:accent2>
      <a:accent3>
        <a:srgbClr val="A0E483"/>
      </a:accent3>
      <a:accent4>
        <a:srgbClr val="7E7F7E"/>
      </a:accent4>
      <a:accent5>
        <a:srgbClr val="0FC0CB"/>
      </a:accent5>
      <a:accent6>
        <a:srgbClr val="BFBFBF"/>
      </a:accent6>
      <a:hlink>
        <a:srgbClr val="135F8A"/>
      </a:hlink>
      <a:folHlink>
        <a:srgbClr val="5AACD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w="28575"/>
      </a:spPr>
      <a:bodyPr rtlCol="0" anchor="ctr"/>
      <a:lstStyle>
        <a:defPPr algn="ctr">
          <a:defRPr/>
        </a:defPPr>
      </a:lstStyle>
      <a:style>
        <a:lnRef idx="2">
          <a:schemeClr val="accent5">
            <a:shade val="50000"/>
          </a:schemeClr>
        </a:lnRef>
        <a:fillRef idx="1">
          <a:schemeClr val="accent5"/>
        </a:fillRef>
        <a:effectRef idx="0">
          <a:schemeClr val="accent5"/>
        </a:effectRef>
        <a:fontRef idx="minor">
          <a:schemeClr val="lt1"/>
        </a:fontRef>
      </a:style>
    </a:spDef>
    <a:lnDef>
      <a:spPr/>
      <a:bodyPr/>
      <a:lstStyle/>
      <a:style>
        <a:lnRef idx="1">
          <a:schemeClr val="accent5"/>
        </a:lnRef>
        <a:fillRef idx="0">
          <a:schemeClr val="accent5"/>
        </a:fillRef>
        <a:effectRef idx="0">
          <a:schemeClr val="accent5"/>
        </a:effectRef>
        <a:fontRef idx="minor">
          <a:schemeClr val="tx1"/>
        </a:fontRef>
      </a:style>
    </a:lnDef>
  </a:objectDefaults>
  <a:extraClrSchemeLst/>
  <a:extLst>
    <a:ext uri="{05A4C25C-085E-4340-85A3-A5531E510DB2}">
      <thm15:themeFamily xmlns:thm15="http://schemas.microsoft.com/office/thememl/2012/main" name="hvtn-slide-template-April2022" id="{D7F6EFA1-E6CF-4565-96C0-87E8650EC8BC}" vid="{E02A4EB7-4F10-4102-9717-3AD4F7C258BF}"/>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C2FA235A54A7A4CB28A09C5D2D00092" ma:contentTypeVersion="6" ma:contentTypeDescription="Create a new document." ma:contentTypeScope="" ma:versionID="f3e5456376722b54c13ff0dbe84b3ea9">
  <xsd:schema xmlns:xsd="http://www.w3.org/2001/XMLSchema" xmlns:xs="http://www.w3.org/2001/XMLSchema" xmlns:p="http://schemas.microsoft.com/office/2006/metadata/properties" xmlns:ns2="26da7209-9bc6-48a5-aa62-e6dbb532916f" xmlns:ns3="cdb281d5-0ea8-4efc-9797-868707726306" targetNamespace="http://schemas.microsoft.com/office/2006/metadata/properties" ma:root="true" ma:fieldsID="c86e7728cb785e5652a567ff3d7c5524" ns2:_="" ns3:_="">
    <xsd:import namespace="26da7209-9bc6-48a5-aa62-e6dbb532916f"/>
    <xsd:import namespace="cdb281d5-0ea8-4efc-9797-86870772630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6da7209-9bc6-48a5-aa62-e6dbb532916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db281d5-0ea8-4efc-9797-86870772630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581A23B-83AD-4BC8-B07F-48FAF728F2FA}">
  <ds:schemaRefs>
    <ds:schemaRef ds:uri="http://purl.org/dc/dcmitype/"/>
    <ds:schemaRef ds:uri="http://schemas.microsoft.com/office/infopath/2007/PartnerControls"/>
    <ds:schemaRef ds:uri="http://purl.org/dc/elements/1.1/"/>
    <ds:schemaRef ds:uri="http://schemas.microsoft.com/office/2006/documentManagement/types"/>
    <ds:schemaRef ds:uri="26da7209-9bc6-48a5-aa62-e6dbb532916f"/>
    <ds:schemaRef ds:uri="cdb281d5-0ea8-4efc-9797-868707726306"/>
    <ds:schemaRef ds:uri="http://purl.org/dc/terms/"/>
    <ds:schemaRef ds:uri="http://schemas.openxmlformats.org/package/2006/metadata/core-properties"/>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5C71F12C-EAE4-4D91-B07A-0CE83554393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6da7209-9bc6-48a5-aa62-e6dbb532916f"/>
    <ds:schemaRef ds:uri="cdb281d5-0ea8-4efc-9797-86870772630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1D5D072-F4E2-4461-8EAB-F9E966C21D9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Newtemplate-v1</Template>
  <TotalTime>7105</TotalTime>
  <Words>4474</Words>
  <Application>Microsoft Office PowerPoint</Application>
  <PresentationFormat>On-screen Show (4:3)</PresentationFormat>
  <Paragraphs>271</Paragraphs>
  <Slides>17</Slides>
  <Notes>16</Notes>
  <HiddenSlides>0</HiddenSlides>
  <MMClips>0</MMClips>
  <ScaleCrop>false</ScaleCrop>
  <HeadingPairs>
    <vt:vector size="8" baseType="variant">
      <vt:variant>
        <vt:lpstr>Fonts Used</vt:lpstr>
      </vt:variant>
      <vt:variant>
        <vt:i4>15</vt:i4>
      </vt:variant>
      <vt:variant>
        <vt:lpstr>Theme</vt:lpstr>
      </vt:variant>
      <vt:variant>
        <vt:i4>3</vt:i4>
      </vt:variant>
      <vt:variant>
        <vt:lpstr>Embedded OLE Servers</vt:lpstr>
      </vt:variant>
      <vt:variant>
        <vt:i4>1</vt:i4>
      </vt:variant>
      <vt:variant>
        <vt:lpstr>Slide Titles</vt:lpstr>
      </vt:variant>
      <vt:variant>
        <vt:i4>17</vt:i4>
      </vt:variant>
    </vt:vector>
  </HeadingPairs>
  <TitlesOfParts>
    <vt:vector size="36" baseType="lpstr">
      <vt:lpstr>Arial</vt:lpstr>
      <vt:lpstr>Arial Narrow</vt:lpstr>
      <vt:lpstr>Arial Unicode MS</vt:lpstr>
      <vt:lpstr>AvenirLTStd-Book</vt:lpstr>
      <vt:lpstr>Calibri</vt:lpstr>
      <vt:lpstr>Century Gothic</vt:lpstr>
      <vt:lpstr>Franklin Gothic Book</vt:lpstr>
      <vt:lpstr>Franklin Gothic Demi</vt:lpstr>
      <vt:lpstr>Franklin Gothic Medium</vt:lpstr>
      <vt:lpstr>Lato</vt:lpstr>
      <vt:lpstr>NewCenturySchlbk</vt:lpstr>
      <vt:lpstr>Segoe UI</vt:lpstr>
      <vt:lpstr>Source Sans Pro</vt:lpstr>
      <vt:lpstr>Times New Roman</vt:lpstr>
      <vt:lpstr>Wingdings</vt:lpstr>
      <vt:lpstr>Newtemplate-v1</vt:lpstr>
      <vt:lpstr>HVTN Template2022</vt:lpstr>
      <vt:lpstr>1_Office Theme</vt:lpstr>
      <vt:lpstr>Acrobat Document</vt:lpstr>
      <vt:lpstr>An Introduction to Biomedical HIV Prevention</vt:lpstr>
      <vt:lpstr>The facts</vt:lpstr>
      <vt:lpstr>Approaches to HIV prevention</vt:lpstr>
      <vt:lpstr>Approaches to HIV prevention (medical)</vt:lpstr>
      <vt:lpstr>Approaches to HIV prevention (behavioral)</vt:lpstr>
      <vt:lpstr>The HIV prevention spectrum</vt:lpstr>
      <vt:lpstr> Medical Male Circumcision</vt:lpstr>
      <vt:lpstr>Preventive HIV vaccine trial: RV144  (The Thai Trial)</vt:lpstr>
      <vt:lpstr>The Thai Trial: results</vt:lpstr>
      <vt:lpstr>Vaccines work!</vt:lpstr>
      <vt:lpstr>Microbicides</vt:lpstr>
      <vt:lpstr>Microbicides: Dapivirine Ring Trials</vt:lpstr>
      <vt:lpstr>PrEP (Pre-Exposure Prophylaxis)</vt:lpstr>
      <vt:lpstr>Treatment as Prevention (TasP) </vt:lpstr>
      <vt:lpstr>Strategies for all: spread the word, advocate for comprehensive programs </vt:lpstr>
      <vt:lpstr>HIV prevention: putting the pieces together </vt:lpstr>
      <vt:lpstr>PowerPoint Presentation</vt:lpstr>
    </vt:vector>
  </TitlesOfParts>
  <Company>Fred Hutchinson Cancer Research Center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Meyer, Genevieve A</dc:creator>
  <cp:lastModifiedBy>Baepanye, Kagisho</cp:lastModifiedBy>
  <cp:revision>48</cp:revision>
  <dcterms:created xsi:type="dcterms:W3CDTF">2014-02-11T17:52:52Z</dcterms:created>
  <dcterms:modified xsi:type="dcterms:W3CDTF">2022-06-21T15:40:47Z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0x0101008C2FA235A54A7A4CB28A09C5D2D00092</vt:lpwstr>
  </property>
</Properties>
</file>