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Lst>
  <p:notesMasterIdLst>
    <p:notesMasterId r:id="rId23"/>
  </p:notesMasterIdLst>
  <p:sldIdLst>
    <p:sldId id="272" r:id="rId6"/>
    <p:sldId id="295" r:id="rId7"/>
    <p:sldId id="1800" r:id="rId8"/>
    <p:sldId id="1801" r:id="rId9"/>
    <p:sldId id="1802" r:id="rId10"/>
    <p:sldId id="1803" r:id="rId11"/>
    <p:sldId id="1805" r:id="rId12"/>
    <p:sldId id="1804" r:id="rId13"/>
    <p:sldId id="1808" r:id="rId14"/>
    <p:sldId id="1807" r:id="rId15"/>
    <p:sldId id="1806" r:id="rId16"/>
    <p:sldId id="1812" r:id="rId17"/>
    <p:sldId id="1811" r:id="rId18"/>
    <p:sldId id="372" r:id="rId19"/>
    <p:sldId id="1810" r:id="rId20"/>
    <p:sldId id="1809" r:id="rId21"/>
    <p:sldId id="181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82240A-BB30-5020-EC2D-BD6A64349BFE}" name="Kamel, Luciana P" initials="KP" userId="S::lkamel@fredhutch.org::273e93de-f21e-44d6-a400-57db3a5dcd7d" providerId="AD"/>
  <p188:author id="{E3291430-8C08-A655-D1CA-DEC474BC36A0}" name="Segura, Patricia M" initials="SM" userId="S::psegura@fredhutch.org::9d2b7671-d17d-4bba-98cf-2b2b7d3274cc" providerId="AD"/>
  <p188:author id="{70BFEA6E-7C58-2F94-5D43-23412020DF01}" name="Corbelli, Giulio M" initials="CM" userId="S::gcorbell@fredhutch.org::1899a9b0-9d0a-4b12-9214-2a1032ec20fd" providerId="AD"/>
  <p188:author id="{9BFE3290-723A-F8A3-1EB2-48F30FC1BE38}" name="Baepanye, Kagisho" initials="BK" userId="S::kbaepanye@fredhutch.org::ed958ef9-f4fb-4c9e-85c8-0676c55c495c" providerId="AD"/>
  <p188:author id="{D9EBD9BA-430A-F567-C2C0-0FA6A91F207B}" name="Andrasik PhD, Michele P" initials="AP" userId="S::mandrasik@fredhutch.org::b34bcef3-7199-4018-bb9c-8e41d26bc2d4" providerId="AD"/>
  <p188:author id="{290B72BE-1D7F-9295-7436-958A90B03B8A}" name="Gonzalez, Rafael" initials="GR" userId="S::rgonzal3@fredhutch.org::2a200cfa-b426-40f1-9f06-7d36f575aa3e" providerId="AD"/>
  <p188:author id="{F18D7FD7-2B86-9217-44AD-54FE893F75BE}" name="Broder MHS, Gail B" initials="BB" userId="S::gbroder@fredhutch.org::3f43db56-9360-41d7-b691-f005f977af6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040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7FF8D3-583D-4F90-939D-EE350BF158D1}" v="1" dt="2022-06-21T21:45:11.717"/>
    <p1510:client id="{67BC5B02-3FFA-46D8-9028-0FF37B5B089E}" v="124" dt="2022-06-17T23:19:37.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10" autoAdjust="0"/>
  </p:normalViewPr>
  <p:slideViewPr>
    <p:cSldViewPr snapToGrid="0">
      <p:cViewPr varScale="1">
        <p:scale>
          <a:sx n="76" d="100"/>
          <a:sy n="76" d="100"/>
        </p:scale>
        <p:origin x="18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der MHS, Gail B" userId="S::gbroder@fredhutch.org::3f43db56-9360-41d7-b691-f005f977af62" providerId="AD" clId="Web-{4B7FF8D3-583D-4F90-939D-EE350BF158D1}"/>
    <pc:docChg chg="delSld">
      <pc:chgData name="Broder MHS, Gail B" userId="S::gbroder@fredhutch.org::3f43db56-9360-41d7-b691-f005f977af62" providerId="AD" clId="Web-{4B7FF8D3-583D-4F90-939D-EE350BF158D1}" dt="2022-06-21T21:45:11.717" v="0"/>
      <pc:docMkLst>
        <pc:docMk/>
      </pc:docMkLst>
      <pc:sldChg chg="del">
        <pc:chgData name="Broder MHS, Gail B" userId="S::gbroder@fredhutch.org::3f43db56-9360-41d7-b691-f005f977af62" providerId="AD" clId="Web-{4B7FF8D3-583D-4F90-939D-EE350BF158D1}" dt="2022-06-21T21:45:11.717" v="0"/>
        <pc:sldMkLst>
          <pc:docMk/>
          <pc:sldMk cId="4255482136" sldId="1785"/>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425-461D-97B7-394E3789D5FE}"/>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425-461D-97B7-394E3789D5FE}"/>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425-461D-97B7-394E3789D5FE}"/>
            </c:ext>
          </c:extLst>
        </c:ser>
        <c:dLbls>
          <c:showLegendKey val="0"/>
          <c:showVal val="0"/>
          <c:showCatName val="0"/>
          <c:showSerName val="0"/>
          <c:showPercent val="0"/>
          <c:showBubbleSize val="0"/>
        </c:dLbls>
        <c:gapWidth val="150"/>
        <c:shape val="box"/>
        <c:axId val="77211520"/>
        <c:axId val="77213056"/>
        <c:axId val="76886016"/>
      </c:bar3DChart>
      <c:catAx>
        <c:axId val="77211520"/>
        <c:scaling>
          <c:orientation val="minMax"/>
        </c:scaling>
        <c:delete val="0"/>
        <c:axPos val="b"/>
        <c:numFmt formatCode="General" sourceLinked="1"/>
        <c:majorTickMark val="out"/>
        <c:minorTickMark val="none"/>
        <c:tickLblPos val="nextTo"/>
        <c:crossAx val="77213056"/>
        <c:crosses val="autoZero"/>
        <c:auto val="1"/>
        <c:lblAlgn val="ctr"/>
        <c:lblOffset val="100"/>
        <c:noMultiLvlLbl val="0"/>
      </c:catAx>
      <c:valAx>
        <c:axId val="77213056"/>
        <c:scaling>
          <c:orientation val="minMax"/>
        </c:scaling>
        <c:delete val="0"/>
        <c:axPos val="l"/>
        <c:majorGridlines/>
        <c:numFmt formatCode="General" sourceLinked="1"/>
        <c:majorTickMark val="out"/>
        <c:minorTickMark val="none"/>
        <c:tickLblPos val="nextTo"/>
        <c:crossAx val="77211520"/>
        <c:crosses val="autoZero"/>
        <c:crossBetween val="between"/>
      </c:valAx>
      <c:serAx>
        <c:axId val="76886016"/>
        <c:scaling>
          <c:orientation val="minMax"/>
        </c:scaling>
        <c:delete val="0"/>
        <c:axPos val="b"/>
        <c:majorTickMark val="out"/>
        <c:minorTickMark val="none"/>
        <c:tickLblPos val="nextTo"/>
        <c:crossAx val="77213056"/>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D312C-E428-4BD6-87E3-84B968FB2E78}" type="datetimeFigureOut">
              <a:rPr lang="en-US" smtClean="0"/>
              <a:t>6/21/2022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208DC5-9A04-4EA6-B863-B9DB0117D7E0}" type="slidenum">
              <a:rPr lang="en-US" smtClean="0"/>
              <a:t>‹#›</a:t>
            </a:fld>
            <a:endParaRPr lang="en-US"/>
          </a:p>
        </p:txBody>
      </p:sp>
    </p:spTree>
    <p:extLst>
      <p:ext uri="{BB962C8B-B14F-4D97-AF65-F5344CB8AC3E}">
        <p14:creationId xmlns:p14="http://schemas.microsoft.com/office/powerpoint/2010/main" val="378481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about HIV prevention, one of the things we want is to have as many different prevention options as possible. We have learned from the family planning field that when you give a person more options, they are more likely to find a prevention method that will work for them, for whatever their particular circumstances might be.</a:t>
            </a:r>
          </a:p>
          <a:p>
            <a:endParaRPr lang="en-US" dirty="0"/>
          </a:p>
          <a:p>
            <a:r>
              <a:rPr lang="en-US" dirty="0"/>
              <a:t>The same is true for HIV – we want to give people as many different ways to protect themselves as possible. This table compares the different methods for both types of prevention. Some of these methods are still in the research stage and are not yet available (microbicides, bnAbs, vaccines). There are additional HIV prevention measures not shown here, such as vaginal rings. But the point remains the same:  together, we hope to offer people more choices to cover a wider range of the different time periods in their lives, when people might find that they have different needs. For HIV, the one time period that we really need to focus on is the time when an exposure might happen. That is where using antibodies could be helpful.</a:t>
            </a:r>
          </a:p>
          <a:p>
            <a:endParaRPr lang="en-US" dirty="0"/>
          </a:p>
        </p:txBody>
      </p:sp>
      <p:sp>
        <p:nvSpPr>
          <p:cNvPr id="4" name="Slide Number Placeholder 3"/>
          <p:cNvSpPr>
            <a:spLocks noGrp="1"/>
          </p:cNvSpPr>
          <p:nvPr>
            <p:ph type="sldNum" sz="quarter" idx="5"/>
          </p:nvPr>
        </p:nvSpPr>
        <p:spPr/>
        <p:txBody>
          <a:bodyPr/>
          <a:lstStyle/>
          <a:p>
            <a:fld id="{36208DC5-9A04-4EA6-B863-B9DB0117D7E0}" type="slidenum">
              <a:rPr lang="en-US" smtClean="0"/>
              <a:t>3</a:t>
            </a:fld>
            <a:endParaRPr lang="en-US"/>
          </a:p>
        </p:txBody>
      </p:sp>
    </p:spTree>
    <p:extLst>
      <p:ext uri="{BB962C8B-B14F-4D97-AF65-F5344CB8AC3E}">
        <p14:creationId xmlns:p14="http://schemas.microsoft.com/office/powerpoint/2010/main" val="1668207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[Note for sites: the animation will continue to play on a loop until you advance to the next slide.]</a:t>
            </a:r>
            <a:r>
              <a:rPr lang="en-US" b="1" baseline="0" dirty="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lvl="0">
              <a:defRPr/>
            </a:pPr>
            <a:r>
              <a:rPr lang="en-US" dirty="0"/>
              <a:t>This animation helps</a:t>
            </a:r>
            <a:r>
              <a:rPr lang="en-US" baseline="0" dirty="0"/>
              <a:t> to show what has been described so far. Antibodies are able to circulate in the body, attach to HIV, and neutralize it. Once HIV is neutralized,  it is blocked from being able to attach to human T-cells to cause an infection. </a:t>
            </a:r>
            <a:r>
              <a:rPr lang="en-US" dirty="0"/>
              <a:t>These 3 example bnAbs attach to different spots on HIV, and we hope that giving combinations of bnAbs will increase the chances that more HIV is blocked. You </a:t>
            </a:r>
            <a:r>
              <a:rPr lang="en-US" baseline="0" dirty="0"/>
              <a:t>can see that there are many different strains of HIV shown in shades of blue and green, and the special bnAbs are able to recognize them all when used altogether. </a:t>
            </a:r>
            <a:endParaRPr lang="en-US" dirty="0"/>
          </a:p>
          <a:p>
            <a:endParaRPr lang="en-US" dirty="0"/>
          </a:p>
        </p:txBody>
      </p:sp>
      <p:sp>
        <p:nvSpPr>
          <p:cNvPr id="4" name="Slide Number Placeholder 3"/>
          <p:cNvSpPr>
            <a:spLocks noGrp="1"/>
          </p:cNvSpPr>
          <p:nvPr>
            <p:ph type="sldNum" sz="quarter" idx="5"/>
          </p:nvPr>
        </p:nvSpPr>
        <p:spPr/>
        <p:txBody>
          <a:bodyPr/>
          <a:lstStyle/>
          <a:p>
            <a:fld id="{36208DC5-9A04-4EA6-B863-B9DB0117D7E0}" type="slidenum">
              <a:rPr lang="en-US" smtClean="0"/>
              <a:t>12</a:t>
            </a:fld>
            <a:endParaRPr lang="en-US"/>
          </a:p>
        </p:txBody>
      </p:sp>
    </p:spTree>
    <p:extLst>
      <p:ext uri="{BB962C8B-B14F-4D97-AF65-F5344CB8AC3E}">
        <p14:creationId xmlns:p14="http://schemas.microsoft.com/office/powerpoint/2010/main" val="1733462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The side effects listed here are for other antibodies against other diseases. So</a:t>
            </a:r>
            <a:r>
              <a:rPr lang="en-US" b="0" u="none" baseline="0" dirty="0"/>
              <a:t> far, the experimental antibodies against HIV have been associated with very few side effects. In over 40,000 administrations of antibodies against HIV given in other studies, most side effects happened within the first 24 hours.</a:t>
            </a:r>
          </a:p>
          <a:p>
            <a:endParaRPr lang="en-US" b="0" u="none" baseline="0" dirty="0"/>
          </a:p>
          <a:p>
            <a:r>
              <a:rPr lang="en-US" dirty="0"/>
              <a:t>Rarely, some other antibodies for other diseases have caused serious reactions that may be life-threatening. Two such serious reactions are:</a:t>
            </a:r>
          </a:p>
          <a:p>
            <a:pPr marL="177845" indent="-177845">
              <a:buFont typeface="Arial" panose="020B0604020202020204" pitchFamily="34" charset="0"/>
              <a:buChar char="•"/>
            </a:pPr>
            <a:r>
              <a:rPr lang="en-US" dirty="0"/>
              <a:t>Anaphylaxis – a physical reaction that includes difficulty breathing, possibly leading to low blood oxygen, low blood pressure, hives or rash, and swelling in the mouth and face. This may occur soon after getting an antibody.</a:t>
            </a:r>
          </a:p>
          <a:p>
            <a:pPr marL="177845" indent="-177845">
              <a:buFont typeface="Arial" panose="020B0604020202020204" pitchFamily="34" charset="0"/>
              <a:buChar char="•"/>
            </a:pPr>
            <a:r>
              <a:rPr lang="en-US" dirty="0"/>
              <a:t>Serum Sickness – a physical reaction that includes developing hives or a rash, fever, big lymph nodes, muscle and joint pains, chest discomfort and shortness of breath. This may occur several days to a few weeks after getting an antibody.</a:t>
            </a:r>
          </a:p>
          <a:p>
            <a:r>
              <a:rPr lang="en-US" dirty="0"/>
              <a:t>Rarely, antibodies licensed for treatment of other diseases have been linked to a blood disorder that interferes with blood clotting, to cancer, to damage to the heart muscle, and to the body’s immune system attacking healthy cells. </a:t>
            </a:r>
          </a:p>
          <a:p>
            <a:endParaRPr lang="en-US" dirty="0"/>
          </a:p>
          <a:p>
            <a:r>
              <a:rPr lang="en-US" b="1" dirty="0"/>
              <a:t>These rare side effects and reactions have not been seen in HVTN studies using bnAbs against HIV, or with similar experimental antibodies against HIV used in other research programs. </a:t>
            </a:r>
          </a:p>
          <a:p>
            <a:endParaRPr lang="en-US" dirty="0"/>
          </a:p>
        </p:txBody>
      </p:sp>
      <p:sp>
        <p:nvSpPr>
          <p:cNvPr id="4" name="Slide Number Placeholder 3"/>
          <p:cNvSpPr>
            <a:spLocks noGrp="1"/>
          </p:cNvSpPr>
          <p:nvPr>
            <p:ph type="sldNum" sz="quarter" idx="5"/>
          </p:nvPr>
        </p:nvSpPr>
        <p:spPr/>
        <p:txBody>
          <a:bodyPr/>
          <a:lstStyle/>
          <a:p>
            <a:fld id="{36208DC5-9A04-4EA6-B863-B9DB0117D7E0}" type="slidenum">
              <a:rPr lang="en-US" smtClean="0"/>
              <a:t>13</a:t>
            </a:fld>
            <a:endParaRPr lang="en-US"/>
          </a:p>
        </p:txBody>
      </p:sp>
    </p:spTree>
    <p:extLst>
      <p:ext uri="{BB962C8B-B14F-4D97-AF65-F5344CB8AC3E}">
        <p14:creationId xmlns:p14="http://schemas.microsoft.com/office/powerpoint/2010/main" val="2637471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for a bit of science!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When the AMP studies were designed, HVTN researchers used the assumption that 70% of the HIV strains would be susceptible to VRC 01 at an IC80 concentration of &lt;10 micrograms per milliliter. “IC80” tells you how much antibody is needed to neutralize 80% of the viruses. But what we found in the AMP studies was that among the people in the studies who acquired HIV during the time they were in the study, only about 25% of the viruses they acquired were susceptible at an IC80 concentration of &lt;1 microgram per milliliter. The antibody worked to neutralize the virus, but only if it was a virus that was sensitive to the particular antibody tested in the study. You can think of this in the same way that you need to use certain antibiotics for infections. You may have heard the expression that someone has “multiple drug resistant tuberculosis”, meaning that several different drugs will not work for that particular infection. It’s the same idea here – some HIV viruses may be resistant to a particular antibody, so the antibody will not be successful at neutralizing.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second thing that was a major advance is that there is a relationship between the level of VRC01 needed in the blood (called a serum titer) and the neutralization sensitivity of the virus. Using this relationship, we can predict how much antibody is needed to prevent HIV in various geographic regions of the world where the various strains of the viruses circulate, such as clades B and C in the Americas and Africa, respectively. This allows us to choose better antibodies for future studies and make more efficient progress advancing them in clinical trials.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of the AMP studies, we now have a better understanding that it isn’t just the bnAb that matters, but also the virus itself. Whether the bnAb protects against infection depends on the strain of HIV a person is exposed to, and whether it is sensitive to the specific bnAb they receive.</a:t>
            </a:r>
          </a:p>
          <a:p>
            <a:endParaRPr lang="en-US" dirty="0"/>
          </a:p>
        </p:txBody>
      </p:sp>
      <p:sp>
        <p:nvSpPr>
          <p:cNvPr id="4" name="Slide Number Placeholder 3"/>
          <p:cNvSpPr>
            <a:spLocks noGrp="1"/>
          </p:cNvSpPr>
          <p:nvPr>
            <p:ph type="sldNum" sz="quarter" idx="5"/>
          </p:nvPr>
        </p:nvSpPr>
        <p:spPr/>
        <p:txBody>
          <a:bodyPr/>
          <a:lstStyle/>
          <a:p>
            <a:fld id="{36208DC5-9A04-4EA6-B863-B9DB0117D7E0}" type="slidenum">
              <a:rPr lang="en-US" smtClean="0"/>
              <a:t>14</a:t>
            </a:fld>
            <a:endParaRPr lang="en-US"/>
          </a:p>
        </p:txBody>
      </p:sp>
    </p:spTree>
    <p:extLst>
      <p:ext uri="{BB962C8B-B14F-4D97-AF65-F5344CB8AC3E}">
        <p14:creationId xmlns:p14="http://schemas.microsoft.com/office/powerpoint/2010/main" val="3554299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we find an efficacious bnAb, or combination of bnAbs, how might we use them for HIV prevention?</a:t>
            </a:r>
          </a:p>
          <a:p>
            <a:endParaRPr lang="en-US" dirty="0"/>
          </a:p>
          <a:p>
            <a:r>
              <a:rPr lang="en-US" dirty="0"/>
              <a:t>These are some of the ideas that have been proposed, but there may be others as well.</a:t>
            </a:r>
          </a:p>
          <a:p>
            <a:pPr marL="171450" indent="-171450">
              <a:buFont typeface="Arial" panose="020B0604020202020204" pitchFamily="34" charset="0"/>
              <a:buChar char="•"/>
            </a:pPr>
            <a:r>
              <a:rPr lang="en-US" dirty="0"/>
              <a:t>Protecting babies who have an HIV positive parent while they are breastfeeding</a:t>
            </a:r>
          </a:p>
          <a:p>
            <a:pPr marL="171450" indent="-171450">
              <a:buFont typeface="Arial" panose="020B0604020202020204" pitchFamily="34" charset="0"/>
              <a:buChar char="•"/>
            </a:pPr>
            <a:r>
              <a:rPr lang="en-US" dirty="0"/>
              <a:t>“Tail” of long-acting PrEP injection: the period after a participant stops the injections, when the amount of PrEP medication in their blood decreases– they may have enough drug in their blood that could lead to development of resistant HIV (if they are exposed to HIV), but not necessarily enough medication to protect them from infection. Adding bnAbs could help them transition off of the long-acting PrEP more safely.</a:t>
            </a:r>
            <a:endParaRPr lang="en-US" baseline="0" dirty="0"/>
          </a:p>
          <a:p>
            <a:pPr marL="171450" indent="-171450">
              <a:buFont typeface="Arial" panose="020B0604020202020204" pitchFamily="34" charset="0"/>
              <a:buChar char="•"/>
            </a:pPr>
            <a:r>
              <a:rPr lang="en-US" baseline="0" dirty="0"/>
              <a:t>“Ramp-up” period of an HIV vaccine regimen: many of our HIV vaccines in studies are given in 4-5 doses over 6 months to a year. During this period a person’s immune system is “learning” from the vaccine how to make antibodies to protect against HIV, but they may not be fully protected until they have received all of the doses. Adding bnAbs would provide coverage during this extended vaccination period.</a:t>
            </a:r>
          </a:p>
          <a:p>
            <a:pPr marL="171450" indent="-171450">
              <a:buFont typeface="Arial" panose="020B0604020202020204" pitchFamily="34" charset="0"/>
              <a:buChar char="•"/>
            </a:pPr>
            <a:r>
              <a:rPr lang="en-US" baseline="0" dirty="0"/>
              <a:t>Perhaps as an independent prevention tool – some people might not mind getting an infusion every few months. </a:t>
            </a:r>
            <a:endParaRPr lang="en-US" dirty="0"/>
          </a:p>
        </p:txBody>
      </p:sp>
      <p:sp>
        <p:nvSpPr>
          <p:cNvPr id="4" name="Slide Number Placeholder 3"/>
          <p:cNvSpPr>
            <a:spLocks noGrp="1"/>
          </p:cNvSpPr>
          <p:nvPr>
            <p:ph type="sldNum" sz="quarter" idx="10"/>
          </p:nvPr>
        </p:nvSpPr>
        <p:spPr/>
        <p:txBody>
          <a:bodyPr/>
          <a:lstStyle/>
          <a:p>
            <a:pPr>
              <a:defRPr/>
            </a:pPr>
            <a:fld id="{EDEF2191-87D4-4AC0-A1CE-DE3B5ADA0783}" type="slidenum">
              <a:rPr lang="bg-BG" smtClean="0"/>
              <a:pPr>
                <a:defRPr/>
              </a:pPr>
              <a:t>15</a:t>
            </a:fld>
            <a:endParaRPr lang="bg-BG"/>
          </a:p>
        </p:txBody>
      </p:sp>
    </p:spTree>
    <p:extLst>
      <p:ext uri="{BB962C8B-B14F-4D97-AF65-F5344CB8AC3E}">
        <p14:creationId xmlns:p14="http://schemas.microsoft.com/office/powerpoint/2010/main" val="160265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studies taught us that in order to better prevent HIV, we need an antibody or a combination of antibodies that can prevent acquisition of more strains of HIV. Scientists call this better breadth, and they are working to enhance some of the antibodies that we already know about so that they will have even more breadth of coverage against HIV.  We also want to find combinations that would allow using smaller doses of antibody because they have greater potency.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Fortunately, we have already been identifying broader, more potent antibodies, and potential combinations of these antibodies and using them in phase 1 studies while the AMP studies were in progress. One of the goals of the AMP studies, in addition to proving the concept that bnAbs could be effective, was to inform future research so that we could improve the efficiency of studies to advance bnAbs as another HIV prevention tool, and we have accomplished that. Future studies will be working to find the best individual and/or combinations of antibodies to move ahead, hopefully to our HIV prevention toolbox one day.</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36208DC5-9A04-4EA6-B863-B9DB0117D7E0}" type="slidenum">
              <a:rPr lang="en-US" smtClean="0"/>
              <a:t>16</a:t>
            </a:fld>
            <a:endParaRPr lang="en-US"/>
          </a:p>
        </p:txBody>
      </p:sp>
    </p:spTree>
    <p:extLst>
      <p:ext uri="{BB962C8B-B14F-4D97-AF65-F5344CB8AC3E}">
        <p14:creationId xmlns:p14="http://schemas.microsoft.com/office/powerpoint/2010/main" val="564551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208DC5-9A04-4EA6-B863-B9DB0117D7E0}" type="slidenum">
              <a:rPr lang="en-US" smtClean="0"/>
              <a:t>17</a:t>
            </a:fld>
            <a:endParaRPr lang="en-US"/>
          </a:p>
        </p:txBody>
      </p:sp>
    </p:spTree>
    <p:extLst>
      <p:ext uri="{BB962C8B-B14F-4D97-AF65-F5344CB8AC3E}">
        <p14:creationId xmlns:p14="http://schemas.microsoft.com/office/powerpoint/2010/main" val="131544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Antibodies given by infusion have been used for decades to prevent a number of different infections caused by viruses. One of the most common methods is using Immunoglobulin G (abbreviated IgG) to prevent Hepatitis A and B, and varicella zoster which causes chickenpox and shingles.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6208DC5-9A04-4EA6-B863-B9DB0117D7E0}" type="slidenum">
              <a:rPr lang="en-US" smtClean="0"/>
              <a:t>4</a:t>
            </a:fld>
            <a:endParaRPr lang="en-US"/>
          </a:p>
        </p:txBody>
      </p:sp>
    </p:spTree>
    <p:extLst>
      <p:ext uri="{BB962C8B-B14F-4D97-AF65-F5344CB8AC3E}">
        <p14:creationId xmlns:p14="http://schemas.microsoft.com/office/powerpoint/2010/main" val="17268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reminder, a vaccine teaches the body how to recognize the invading virus and to “become the factory” that can produce lots and lots of antibodies to prevent infection or fight disease if a person is ever exposed to that virus in the future. Using infusion of antibodies is different: it skips the step of teaching your body to be the antibody-making factory. Instead, people are given infusions of large doses of laboratory-made antibodies that can also prevent infection and fight disease. Since the body didn’t learn how to make these antibodies, people may need to receive ongoing doses of antibodies on a schedule.</a:t>
            </a:r>
          </a:p>
          <a:p>
            <a:endParaRPr lang="en-US" dirty="0"/>
          </a:p>
          <a:p>
            <a:r>
              <a:rPr lang="en-US" dirty="0"/>
              <a:t>These laboratory-made antibodies are known as “monoclonal.” Let’s break that term down: “mono” means one, and “clonal” might sound familiar, like the word “clone.” When you clone something, you make a copy of it. And that’s exactly what happens in the lab: researchers take one antibody and make many millions of copies of it.</a:t>
            </a:r>
          </a:p>
        </p:txBody>
      </p:sp>
      <p:sp>
        <p:nvSpPr>
          <p:cNvPr id="4" name="Slide Number Placeholder 3"/>
          <p:cNvSpPr>
            <a:spLocks noGrp="1"/>
          </p:cNvSpPr>
          <p:nvPr>
            <p:ph type="sldNum" sz="quarter" idx="5"/>
          </p:nvPr>
        </p:nvSpPr>
        <p:spPr/>
        <p:txBody>
          <a:bodyPr/>
          <a:lstStyle/>
          <a:p>
            <a:fld id="{36208DC5-9A04-4EA6-B863-B9DB0117D7E0}" type="slidenum">
              <a:rPr lang="en-US" smtClean="0"/>
              <a:t>5</a:t>
            </a:fld>
            <a:endParaRPr lang="en-US"/>
          </a:p>
        </p:txBody>
      </p:sp>
    </p:spTree>
    <p:extLst>
      <p:ext uri="{BB962C8B-B14F-4D97-AF65-F5344CB8AC3E}">
        <p14:creationId xmlns:p14="http://schemas.microsoft.com/office/powerpoint/2010/main" val="1771319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Everyone who gets infected with any kind of bacteria or virus will make neutralizing antibodies to fight the infection, but they are not all equal! Some are weaker, like the man wearing a costume on the left. These antibodies only recognize and fight back against one particular strain. The exciting ones, like the real Superman on the right, are broadly neutralizing, and they are able to recognize and fight back against many strains. </a:t>
            </a:r>
            <a:r>
              <a:rPr lang="en-US" dirty="0"/>
              <a:t>BnAbs [pronounced bee-nabs] stop HIV from binding to human T-cells by attaching to the virus and preventing the virus from infecting T-cells. </a:t>
            </a:r>
            <a:r>
              <a:rPr lang="en-US" baseline="0" dirty="0"/>
              <a:t>This is especially important for HIV, which has many global strains that circulate in different parts of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36208DC5-9A04-4EA6-B863-B9DB0117D7E0}" type="slidenum">
              <a:rPr lang="en-US" smtClean="0"/>
              <a:t>6</a:t>
            </a:fld>
            <a:endParaRPr lang="en-US"/>
          </a:p>
        </p:txBody>
      </p:sp>
    </p:spTree>
    <p:extLst>
      <p:ext uri="{BB962C8B-B14F-4D97-AF65-F5344CB8AC3E}">
        <p14:creationId xmlns:p14="http://schemas.microsoft.com/office/powerpoint/2010/main" val="4096000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BnAbs were first identified in people who had been living with HIV for many years known as </a:t>
            </a:r>
            <a:r>
              <a:rPr lang="en-US" baseline="0" dirty="0"/>
              <a:t>long term non-progressors or elite controllers</a:t>
            </a:r>
            <a:r>
              <a:rPr lang="en-US" dirty="0"/>
              <a:t> . </a:t>
            </a:r>
            <a:r>
              <a:rPr lang="en-US" baseline="0" dirty="0"/>
              <a:t>The antibodies appear to be part of the way that these people are able to control HIV without having health problems, and without using ART medication.</a:t>
            </a:r>
            <a:endParaRPr lang="en-US" dirty="0"/>
          </a:p>
          <a:p>
            <a:endParaRPr lang="en-US" dirty="0"/>
          </a:p>
          <a:p>
            <a:r>
              <a:rPr lang="en-US" dirty="0"/>
              <a:t>You will see the name bnAbs spelled different ways, with different capitalization. There is no standard way of writing this term. In the HVTN, we only capitalize Antibodies (Ab), and the other letters are written in lower-case, unless it is the beginning of a sentence.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Vaccines are known as active immunization, because the vaccine teaches the body how to make the antibodies and fight off the infection or disease. By comparison, bnAbs are considered “passive immunization”, because the body is not doing the work. A person just receives the antibodies directly through an infusion.</a:t>
            </a:r>
          </a:p>
          <a:p>
            <a:endParaRPr lang="en-US" dirty="0"/>
          </a:p>
        </p:txBody>
      </p:sp>
      <p:sp>
        <p:nvSpPr>
          <p:cNvPr id="4" name="Slide Number Placeholder 3"/>
          <p:cNvSpPr>
            <a:spLocks noGrp="1"/>
          </p:cNvSpPr>
          <p:nvPr>
            <p:ph type="sldNum" sz="quarter" idx="5"/>
          </p:nvPr>
        </p:nvSpPr>
        <p:spPr/>
        <p:txBody>
          <a:bodyPr/>
          <a:lstStyle/>
          <a:p>
            <a:fld id="{36208DC5-9A04-4EA6-B863-B9DB0117D7E0}" type="slidenum">
              <a:rPr lang="en-US" smtClean="0"/>
              <a:t>7</a:t>
            </a:fld>
            <a:endParaRPr lang="en-US"/>
          </a:p>
        </p:txBody>
      </p:sp>
    </p:spTree>
    <p:extLst>
      <p:ext uri="{BB962C8B-B14F-4D97-AF65-F5344CB8AC3E}">
        <p14:creationId xmlns:p14="http://schemas.microsoft.com/office/powerpoint/2010/main" val="358501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Intravenous infusions, which are abbreviated IV, are given into a vein on your arm. W</a:t>
            </a:r>
            <a:r>
              <a:rPr lang="en-US" sz="1200" b="0" i="0" u="none" strike="noStrike" kern="1200" baseline="0" dirty="0">
                <a:solidFill>
                  <a:schemeClr val="tx1"/>
                </a:solidFill>
                <a:latin typeface="+mn-lt"/>
                <a:ea typeface="+mn-ea"/>
                <a:cs typeface="+mn-cs"/>
              </a:rPr>
              <a:t>e use a sterile needle to place a small plastic tube into a vein, usually in your arm. The small plastic tube is connected to a small bag of fluid that contains the study antibody. A pump controls how fast the fluid drips from the bag, through the tube, and into your vein. </a:t>
            </a:r>
            <a:endParaRPr lang="en-US" dirty="0"/>
          </a:p>
          <a:p>
            <a:endParaRPr lang="en-US" dirty="0"/>
          </a:p>
        </p:txBody>
      </p:sp>
      <p:sp>
        <p:nvSpPr>
          <p:cNvPr id="4" name="Slide Number Placeholder 3"/>
          <p:cNvSpPr>
            <a:spLocks noGrp="1"/>
          </p:cNvSpPr>
          <p:nvPr>
            <p:ph type="sldNum" sz="quarter" idx="5"/>
          </p:nvPr>
        </p:nvSpPr>
        <p:spPr/>
        <p:txBody>
          <a:bodyPr/>
          <a:lstStyle/>
          <a:p>
            <a:fld id="{36208DC5-9A04-4EA6-B863-B9DB0117D7E0}" type="slidenum">
              <a:rPr lang="en-US" smtClean="0"/>
              <a:t>8</a:t>
            </a:fld>
            <a:endParaRPr lang="en-US"/>
          </a:p>
        </p:txBody>
      </p:sp>
    </p:spTree>
    <p:extLst>
      <p:ext uri="{BB962C8B-B14F-4D97-AF65-F5344CB8AC3E}">
        <p14:creationId xmlns:p14="http://schemas.microsoft.com/office/powerpoint/2010/main" val="3613872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Subcutaneous infusions, abbreviated SC, are given using a very thin needle placed under your skin in fatty areas of your body like your belly,  upper arm, or thigh. </a:t>
            </a:r>
            <a:r>
              <a:rPr lang="en-US" sz="1200" b="0" i="0" u="none" strike="noStrike" kern="1200" baseline="0" dirty="0">
                <a:solidFill>
                  <a:schemeClr val="tx1"/>
                </a:solidFill>
                <a:latin typeface="+mn-lt"/>
                <a:ea typeface="+mn-ea"/>
                <a:cs typeface="+mn-cs"/>
              </a:rPr>
              <a:t>The dose of the antibody can be divided into smaller amounts to make the administration more comfortable. A person might be given infusions in 2 or 3 locations at the same time, as suggested by the circles shown on each area of the body in the drawing on the right. A pump is used to control how fast the study antibody is injected through the needles. </a:t>
            </a:r>
            <a:endParaRPr lang="en-US" dirty="0"/>
          </a:p>
          <a:p>
            <a:endParaRPr lang="en-US" dirty="0"/>
          </a:p>
        </p:txBody>
      </p:sp>
      <p:sp>
        <p:nvSpPr>
          <p:cNvPr id="4" name="Slide Number Placeholder 3"/>
          <p:cNvSpPr>
            <a:spLocks noGrp="1"/>
          </p:cNvSpPr>
          <p:nvPr>
            <p:ph type="sldNum" sz="quarter" idx="5"/>
          </p:nvPr>
        </p:nvSpPr>
        <p:spPr/>
        <p:txBody>
          <a:bodyPr/>
          <a:lstStyle/>
          <a:p>
            <a:fld id="{36208DC5-9A04-4EA6-B863-B9DB0117D7E0}" type="slidenum">
              <a:rPr lang="en-US" smtClean="0"/>
              <a:t>9</a:t>
            </a:fld>
            <a:endParaRPr lang="en-US"/>
          </a:p>
        </p:txBody>
      </p:sp>
    </p:spTree>
    <p:extLst>
      <p:ext uri="{BB962C8B-B14F-4D97-AF65-F5344CB8AC3E}">
        <p14:creationId xmlns:p14="http://schemas.microsoft.com/office/powerpoint/2010/main" val="974851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84">
              <a:defRPr/>
            </a:pPr>
            <a:r>
              <a:rPr lang="en-US" b="0" u="none" baseline="0" dirty="0"/>
              <a:t>One of the things antibodies can do is called neutralization. Neutralization means that when the antibodies attach to the outside of the virus, they block the parts where the virus would normally attach to human T-cells to cause infection. With these key parts on the virus blocked, HIV can not attach and cannot infect the cells, and it is therefore neutralized.</a:t>
            </a:r>
          </a:p>
          <a:p>
            <a:pPr defTabSz="966384">
              <a:defRPr/>
            </a:pPr>
            <a:endParaRPr lang="en-US" b="0" u="none" baseline="0" dirty="0"/>
          </a:p>
          <a:p>
            <a:pPr defTabSz="966384">
              <a:defRPr/>
            </a:pPr>
            <a:r>
              <a:rPr lang="en-US" b="0" u="none" baseline="0" dirty="0"/>
              <a:t>None of the individual bnAbs that have been discovered are able to successfully neutralize </a:t>
            </a:r>
            <a:r>
              <a:rPr lang="en-US" b="0" u="sng" baseline="0" dirty="0"/>
              <a:t>ALL</a:t>
            </a:r>
            <a:r>
              <a:rPr lang="en-US" b="0" u="none" baseline="0" dirty="0"/>
              <a:t> of the different strains of HIV found around the world. Scientists think that using combinations of bnAbs will mean that more HIV gets blocked, maybe even getting closer to 100%. Using a combination of antibodies that bind to different locations increases the chances that at least one of the antibodies would be able to recognize whatever strain of HIV a person is exposed to, bind to it, and neutralize it. </a:t>
            </a:r>
          </a:p>
          <a:p>
            <a:endParaRPr lang="en-US" dirty="0"/>
          </a:p>
        </p:txBody>
      </p:sp>
      <p:sp>
        <p:nvSpPr>
          <p:cNvPr id="4" name="Slide Number Placeholder 3"/>
          <p:cNvSpPr>
            <a:spLocks noGrp="1"/>
          </p:cNvSpPr>
          <p:nvPr>
            <p:ph type="sldNum" sz="quarter" idx="5"/>
          </p:nvPr>
        </p:nvSpPr>
        <p:spPr/>
        <p:txBody>
          <a:bodyPr/>
          <a:lstStyle/>
          <a:p>
            <a:fld id="{36208DC5-9A04-4EA6-B863-B9DB0117D7E0}" type="slidenum">
              <a:rPr lang="en-US" smtClean="0"/>
              <a:t>10</a:t>
            </a:fld>
            <a:endParaRPr lang="en-US"/>
          </a:p>
        </p:txBody>
      </p:sp>
    </p:spTree>
    <p:extLst>
      <p:ext uri="{BB962C8B-B14F-4D97-AF65-F5344CB8AC3E}">
        <p14:creationId xmlns:p14="http://schemas.microsoft.com/office/powerpoint/2010/main" val="606061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chemeClr val="accent4"/>
              </a:buClr>
            </a:pPr>
            <a:r>
              <a:rPr lang="en-US" sz="1200" dirty="0">
                <a:solidFill>
                  <a:schemeClr val="tx2">
                    <a:lumMod val="50000"/>
                  </a:schemeClr>
                </a:solidFill>
              </a:rPr>
              <a:t>Here are a few examples of some of the bnAbs that are currently being used in HVTN studies. The letters and numbers above each one are the scientific names of the antibody, and in white is the specific part of HIV that the antibody binds onto.</a:t>
            </a:r>
          </a:p>
          <a:p>
            <a:pPr lvl="0">
              <a:buClr>
                <a:schemeClr val="accent4"/>
              </a:buClr>
            </a:pPr>
            <a:endParaRPr lang="en-US" sz="1200" dirty="0">
              <a:solidFill>
                <a:schemeClr val="tx2">
                  <a:lumMod val="50000"/>
                </a:schemeClr>
              </a:solidFill>
            </a:endParaRPr>
          </a:p>
          <a:p>
            <a:pPr marL="0" marR="0" lvl="0" indent="0" algn="l" defTabSz="914400" rtl="0" eaLnBrk="1" fontAlgn="auto" latinLnBrk="0" hangingPunct="1">
              <a:lnSpc>
                <a:spcPct val="100000"/>
              </a:lnSpc>
              <a:spcBef>
                <a:spcPts val="0"/>
              </a:spcBef>
              <a:spcAft>
                <a:spcPts val="0"/>
              </a:spcAft>
              <a:buClr>
                <a:schemeClr val="accent4"/>
              </a:buClr>
              <a:buSzTx/>
              <a:buFontTx/>
              <a:buNone/>
              <a:tabLst/>
              <a:defRPr/>
            </a:pPr>
            <a:r>
              <a:rPr lang="en-US" sz="1200" dirty="0">
                <a:solidFill>
                  <a:schemeClr val="tx2">
                    <a:lumMod val="50000"/>
                  </a:schemeClr>
                </a:solidFill>
              </a:rPr>
              <a:t>VRC07-523LS attaches to a spot called the CD4 binding site. This is the spot that HIV uses to attach to human T-cells.</a:t>
            </a:r>
          </a:p>
          <a:p>
            <a:pPr lvl="0">
              <a:buClr>
                <a:schemeClr val="accent4"/>
              </a:buClr>
            </a:pPr>
            <a:endParaRPr lang="en-US" sz="1200" dirty="0">
              <a:solidFill>
                <a:schemeClr val="tx2">
                  <a:lumMod val="50000"/>
                </a:schemeClr>
              </a:solidFill>
            </a:endParaRPr>
          </a:p>
          <a:p>
            <a:pPr lvl="0">
              <a:buClr>
                <a:schemeClr val="accent4"/>
              </a:buClr>
            </a:pPr>
            <a:r>
              <a:rPr lang="en-US" sz="1200" dirty="0">
                <a:solidFill>
                  <a:schemeClr val="tx2">
                    <a:lumMod val="50000"/>
                  </a:schemeClr>
                </a:solidFill>
              </a:rPr>
              <a:t>PGT121.414.LS attaches to a spot called the V3 Loop. This loop is part of the process that HIV uses inside a T-cell to begin to make copies of itself and cause infection.</a:t>
            </a:r>
          </a:p>
          <a:p>
            <a:pPr lvl="0">
              <a:buClr>
                <a:schemeClr val="accent4"/>
              </a:buClr>
            </a:pPr>
            <a:endParaRPr lang="en-US" sz="1200" dirty="0">
              <a:solidFill>
                <a:schemeClr val="tx2">
                  <a:lumMod val="50000"/>
                </a:schemeClr>
              </a:solidFill>
            </a:endParaRPr>
          </a:p>
          <a:p>
            <a:pPr lvl="0">
              <a:buClr>
                <a:schemeClr val="accent4"/>
              </a:buClr>
            </a:pPr>
            <a:r>
              <a:rPr lang="en-US" sz="1200" dirty="0">
                <a:solidFill>
                  <a:schemeClr val="tx2">
                    <a:lumMod val="50000"/>
                  </a:schemeClr>
                </a:solidFill>
              </a:rPr>
              <a:t>PGDM1400LS attaches to a spot called the V2 Loop. This loop interacts with the receptors on human cells, and being able to block it is thought to be important for preventing infections.</a:t>
            </a:r>
          </a:p>
          <a:p>
            <a:pPr lvl="0">
              <a:buClr>
                <a:schemeClr val="accent4"/>
              </a:buClr>
            </a:pPr>
            <a:endParaRPr lang="en-US" sz="1200" dirty="0">
              <a:solidFill>
                <a:schemeClr val="tx2">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36208DC5-9A04-4EA6-B863-B9DB0117D7E0}" type="slidenum">
              <a:rPr lang="en-US" smtClean="0"/>
              <a:t>11</a:t>
            </a:fld>
            <a:endParaRPr lang="en-US"/>
          </a:p>
        </p:txBody>
      </p:sp>
    </p:spTree>
    <p:extLst>
      <p:ext uri="{BB962C8B-B14F-4D97-AF65-F5344CB8AC3E}">
        <p14:creationId xmlns:p14="http://schemas.microsoft.com/office/powerpoint/2010/main" val="3810870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helpendhiv"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twitter.com/HelpEndHIV"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facebook.com/helpendhiv"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twitter.com/HelpEndHIV"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helpendhiv"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twitter.com/HelpEndHIV"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facebook.com/helpendhiv"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twitter.com/HelpEndHIV"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facebook.com/helpendhiv"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twitter.com/HelpEndHIV"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collage">
    <p:spTree>
      <p:nvGrpSpPr>
        <p:cNvPr id="1" name=""/>
        <p:cNvGrpSpPr/>
        <p:nvPr/>
      </p:nvGrpSpPr>
      <p:grpSpPr>
        <a:xfrm>
          <a:off x="0" y="0"/>
          <a:ext cx="0" cy="0"/>
          <a:chOff x="0" y="0"/>
          <a:chExt cx="0" cy="0"/>
        </a:xfrm>
      </p:grpSpPr>
      <p:sp>
        <p:nvSpPr>
          <p:cNvPr id="10" name="Rectangle 9"/>
          <p:cNvSpPr/>
          <p:nvPr/>
        </p:nvSpPr>
        <p:spPr>
          <a:xfrm>
            <a:off x="1583267" y="2133600"/>
            <a:ext cx="9093200" cy="2808288"/>
          </a:xfrm>
          <a:prstGeom prst="rect">
            <a:avLst/>
          </a:prstGeom>
          <a:solidFill>
            <a:srgbClr val="DC3B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solidFill>
                <a:schemeClr val="bg2"/>
              </a:solidFill>
            </a:endParaRPr>
          </a:p>
        </p:txBody>
      </p:sp>
      <p:pic>
        <p:nvPicPr>
          <p:cNvPr id="11" name="Picture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2" y="277816"/>
            <a:ext cx="1595967" cy="73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Picture Placeholder 7"/>
          <p:cNvSpPr>
            <a:spLocks noGrp="1"/>
          </p:cNvSpPr>
          <p:nvPr>
            <p:ph type="pic" sz="quarter" idx="10"/>
          </p:nvPr>
        </p:nvSpPr>
        <p:spPr>
          <a:xfrm>
            <a:off x="1776244" y="2296816"/>
            <a:ext cx="2783873" cy="2501230"/>
          </a:xfrm>
          <a:prstGeom prst="rect">
            <a:avLst/>
          </a:prstGeom>
        </p:spPr>
        <p:txBody>
          <a:bodyPr rtlCol="0">
            <a:normAutofit/>
          </a:bodyPr>
          <a:lstStyle>
            <a:lvl1pPr marL="0" indent="0">
              <a:buNone/>
              <a:defRPr sz="1200">
                <a:solidFill>
                  <a:schemeClr val="bg1"/>
                </a:solidFill>
              </a:defRPr>
            </a:lvl1pPr>
          </a:lstStyle>
          <a:p>
            <a:pPr lvl="0"/>
            <a:r>
              <a:rPr lang="en-US" noProof="0"/>
              <a:t>Click icon to add picture</a:t>
            </a:r>
            <a:endParaRPr lang="bg-BG" noProof="0"/>
          </a:p>
        </p:txBody>
      </p:sp>
      <p:sp>
        <p:nvSpPr>
          <p:cNvPr id="41" name="Picture Placeholder 7"/>
          <p:cNvSpPr>
            <a:spLocks noGrp="1"/>
          </p:cNvSpPr>
          <p:nvPr>
            <p:ph type="pic" sz="quarter" idx="12"/>
          </p:nvPr>
        </p:nvSpPr>
        <p:spPr>
          <a:xfrm>
            <a:off x="4749109" y="2298468"/>
            <a:ext cx="2783873" cy="1177868"/>
          </a:xfrm>
          <a:prstGeom prst="rect">
            <a:avLst/>
          </a:prstGeom>
        </p:spPr>
        <p:txBody>
          <a:bodyPr rtlCol="0">
            <a:normAutofit/>
          </a:bodyPr>
          <a:lstStyle>
            <a:lvl1pPr marL="0" indent="0">
              <a:buNone/>
              <a:defRPr sz="1200">
                <a:solidFill>
                  <a:schemeClr val="bg1"/>
                </a:solidFill>
              </a:defRPr>
            </a:lvl1pPr>
          </a:lstStyle>
          <a:p>
            <a:pPr lvl="0"/>
            <a:r>
              <a:rPr lang="en-US" noProof="0"/>
              <a:t>Click icon to add picture</a:t>
            </a:r>
            <a:endParaRPr lang="bg-BG" noProof="0"/>
          </a:p>
        </p:txBody>
      </p:sp>
      <p:sp>
        <p:nvSpPr>
          <p:cNvPr id="42" name="Picture Placeholder 7"/>
          <p:cNvSpPr>
            <a:spLocks noGrp="1"/>
          </p:cNvSpPr>
          <p:nvPr>
            <p:ph type="pic" sz="quarter" idx="13"/>
          </p:nvPr>
        </p:nvSpPr>
        <p:spPr>
          <a:xfrm>
            <a:off x="4749109" y="3626868"/>
            <a:ext cx="2783873" cy="1177868"/>
          </a:xfrm>
          <a:prstGeom prst="rect">
            <a:avLst/>
          </a:prstGeom>
        </p:spPr>
        <p:txBody>
          <a:bodyPr rtlCol="0">
            <a:normAutofit/>
          </a:bodyPr>
          <a:lstStyle>
            <a:lvl1pPr marL="0" indent="0">
              <a:buNone/>
              <a:defRPr sz="1200">
                <a:solidFill>
                  <a:schemeClr val="bg1"/>
                </a:solidFill>
              </a:defRPr>
            </a:lvl1pPr>
          </a:lstStyle>
          <a:p>
            <a:pPr lvl="0"/>
            <a:r>
              <a:rPr lang="en-US" noProof="0"/>
              <a:t>Click icon to add picture</a:t>
            </a:r>
            <a:endParaRPr lang="bg-BG" noProof="0"/>
          </a:p>
        </p:txBody>
      </p:sp>
      <p:sp>
        <p:nvSpPr>
          <p:cNvPr id="43" name="Picture Placeholder 7"/>
          <p:cNvSpPr>
            <a:spLocks noGrp="1"/>
          </p:cNvSpPr>
          <p:nvPr>
            <p:ph type="pic" sz="quarter" idx="14"/>
          </p:nvPr>
        </p:nvSpPr>
        <p:spPr>
          <a:xfrm>
            <a:off x="7711880" y="2298468"/>
            <a:ext cx="2783873" cy="1177868"/>
          </a:xfrm>
          <a:prstGeom prst="rect">
            <a:avLst/>
          </a:prstGeom>
        </p:spPr>
        <p:txBody>
          <a:bodyPr rtlCol="0">
            <a:normAutofit/>
          </a:bodyPr>
          <a:lstStyle>
            <a:lvl1pPr marL="0" indent="0">
              <a:buNone/>
              <a:defRPr sz="1200">
                <a:solidFill>
                  <a:schemeClr val="bg1"/>
                </a:solidFill>
              </a:defRPr>
            </a:lvl1pPr>
          </a:lstStyle>
          <a:p>
            <a:pPr lvl="0"/>
            <a:r>
              <a:rPr lang="en-US" noProof="0"/>
              <a:t>Click icon to add picture</a:t>
            </a:r>
            <a:endParaRPr lang="bg-BG" noProof="0"/>
          </a:p>
        </p:txBody>
      </p:sp>
      <p:sp>
        <p:nvSpPr>
          <p:cNvPr id="44" name="Picture Placeholder 7"/>
          <p:cNvSpPr>
            <a:spLocks noGrp="1"/>
          </p:cNvSpPr>
          <p:nvPr>
            <p:ph type="pic" sz="quarter" idx="15"/>
          </p:nvPr>
        </p:nvSpPr>
        <p:spPr>
          <a:xfrm>
            <a:off x="7711880" y="3626868"/>
            <a:ext cx="2783873" cy="1177868"/>
          </a:xfrm>
          <a:prstGeom prst="rect">
            <a:avLst/>
          </a:prstGeom>
        </p:spPr>
        <p:txBody>
          <a:bodyPr rtlCol="0">
            <a:normAutofit/>
          </a:bodyPr>
          <a:lstStyle>
            <a:lvl1pPr marL="0" indent="0">
              <a:buNone/>
              <a:defRPr sz="1200">
                <a:solidFill>
                  <a:schemeClr val="bg1"/>
                </a:solidFill>
              </a:defRPr>
            </a:lvl1pPr>
          </a:lstStyle>
          <a:p>
            <a:pPr lvl="0"/>
            <a:r>
              <a:rPr lang="en-US" noProof="0"/>
              <a:t>Click icon to add picture</a:t>
            </a:r>
            <a:endParaRPr lang="bg-BG" noProof="0"/>
          </a:p>
        </p:txBody>
      </p:sp>
      <p:sp>
        <p:nvSpPr>
          <p:cNvPr id="12" name="Date Placeholder 4"/>
          <p:cNvSpPr>
            <a:spLocks noGrp="1"/>
          </p:cNvSpPr>
          <p:nvPr>
            <p:ph type="dt" sz="half" idx="16"/>
          </p:nvPr>
        </p:nvSpPr>
        <p:spPr>
          <a:xfrm>
            <a:off x="1678519" y="6365878"/>
            <a:ext cx="2963333" cy="365125"/>
          </a:xfrm>
          <a:prstGeom prst="rect">
            <a:avLst/>
          </a:prstGeom>
        </p:spPr>
        <p:txBody>
          <a:bodyPr/>
          <a:lstStyle>
            <a:lvl1pPr>
              <a:defRPr sz="1050" smtClean="0">
                <a:solidFill>
                  <a:srgbClr val="F2F0E6"/>
                </a:solidFill>
              </a:defRPr>
            </a:lvl1pPr>
          </a:lstStyle>
          <a:p>
            <a:pPr>
              <a:defRPr/>
            </a:pPr>
            <a:fld id="{450BAED3-C835-4B12-8BF6-F2EFA1906AD0}" type="datetime1">
              <a:rPr lang="en-US" smtClean="0"/>
              <a:t>6/21/2022</a:t>
            </a:fld>
            <a:endParaRPr lang="en-US"/>
          </a:p>
        </p:txBody>
      </p:sp>
      <p:sp>
        <p:nvSpPr>
          <p:cNvPr id="13" name="Slide Number Placeholder 6"/>
          <p:cNvSpPr>
            <a:spLocks noGrp="1"/>
          </p:cNvSpPr>
          <p:nvPr>
            <p:ph type="sldNum" sz="quarter" idx="17"/>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E1936DBB-2E64-4598-8D8B-B6B0ED5CD01B}" type="slidenum">
              <a:rPr lang="en-US"/>
              <a:pPr>
                <a:defRPr/>
              </a:pPr>
              <a:t>‹#›</a:t>
            </a:fld>
            <a:endParaRPr lang="en-US"/>
          </a:p>
        </p:txBody>
      </p:sp>
      <p:sp>
        <p:nvSpPr>
          <p:cNvPr id="14" name="Rectangle 13">
            <a:hlinkClick r:id="rId3"/>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15" name="Rectangle 14">
            <a:hlinkClick r:id="rId4"/>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19" name="Title 1"/>
          <p:cNvSpPr>
            <a:spLocks noGrp="1"/>
          </p:cNvSpPr>
          <p:nvPr>
            <p:ph type="ctrTitle"/>
          </p:nvPr>
        </p:nvSpPr>
        <p:spPr>
          <a:xfrm>
            <a:off x="1871532" y="1261120"/>
            <a:ext cx="8544949" cy="720080"/>
          </a:xfrm>
          <a:prstGeom prst="rect">
            <a:avLst/>
          </a:prstGeom>
        </p:spPr>
        <p:txBody>
          <a:bodyPr rtlCol="0" anchor="ctr" anchorCtr="0">
            <a:normAutofit/>
          </a:bodyPr>
          <a:lstStyle>
            <a:lvl1pPr>
              <a:defRPr lang="bg-BG" sz="2700" dirty="0"/>
            </a:lvl1pPr>
          </a:lstStyle>
          <a:p>
            <a:pPr lvl="0"/>
            <a:r>
              <a:rPr lang="en-US"/>
              <a:t>Click to edit Master title style</a:t>
            </a:r>
            <a:endParaRPr lang="bg-BG"/>
          </a:p>
        </p:txBody>
      </p:sp>
      <p:sp>
        <p:nvSpPr>
          <p:cNvPr id="16" name="Subtitle 2"/>
          <p:cNvSpPr>
            <a:spLocks noGrp="1"/>
          </p:cNvSpPr>
          <p:nvPr>
            <p:ph type="subTitle" idx="1" hasCustomPrompt="1"/>
          </p:nvPr>
        </p:nvSpPr>
        <p:spPr>
          <a:xfrm>
            <a:off x="1449196" y="5633252"/>
            <a:ext cx="9422005" cy="579140"/>
          </a:xfrm>
          <a:prstGeom prst="rect">
            <a:avLst/>
          </a:prstGeom>
        </p:spPr>
        <p:txBody>
          <a:bodyPr/>
          <a:lstStyle>
            <a:lvl1pPr marL="0" indent="0" algn="l">
              <a:buNone/>
              <a:defRPr sz="788" b="0" baseline="0">
                <a:solidFill>
                  <a:schemeClr val="bg2"/>
                </a:solidFill>
                <a:latin typeface="Franklin Gothic Book" panose="020B05030201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Research reported in this publication was supported by the National Institute of Allergy And Infectious Diseases of the National Institutes of Health under Award Number UM1A1068614. The content is solely the responsibility of the authors and does not necessarily represent the official views of the National Institutes of Health. </a:t>
            </a:r>
            <a:endParaRPr lang="bg-BG"/>
          </a:p>
        </p:txBody>
      </p:sp>
      <p:sp>
        <p:nvSpPr>
          <p:cNvPr id="18" name="Subtitle 2"/>
          <p:cNvSpPr txBox="1">
            <a:spLocks/>
          </p:cNvSpPr>
          <p:nvPr userDrawn="1"/>
        </p:nvSpPr>
        <p:spPr bwMode="auto">
          <a:xfrm>
            <a:off x="1463340" y="5018088"/>
            <a:ext cx="9407861"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0" indent="0" algn="l" rtl="0" eaLnBrk="1" fontAlgn="base" hangingPunct="1">
              <a:spcBef>
                <a:spcPct val="20000"/>
              </a:spcBef>
              <a:spcAft>
                <a:spcPct val="0"/>
              </a:spcAft>
              <a:buFont typeface="Arial" charset="0"/>
              <a:buNone/>
              <a:defRPr sz="1600" b="0" kern="1200">
                <a:solidFill>
                  <a:schemeClr val="tx2"/>
                </a:solidFill>
                <a:latin typeface="Franklin Gothic Book" panose="020B0503020102020204" pitchFamily="34" charset="0"/>
                <a:ea typeface="+mn-ea"/>
                <a:cs typeface="+mn-cs"/>
              </a:defRPr>
            </a:lvl1pPr>
            <a:lvl2pPr marL="457200" indent="0" algn="ctr" rtl="0" eaLnBrk="1" fontAlgn="base" hangingPunct="1">
              <a:spcBef>
                <a:spcPct val="20000"/>
              </a:spcBef>
              <a:spcAft>
                <a:spcPct val="0"/>
              </a:spcAft>
              <a:buClr>
                <a:schemeClr val="tx2"/>
              </a:buClr>
              <a:buFont typeface="Arial" charset="0"/>
              <a:buNone/>
              <a:defRPr sz="2800" kern="1200">
                <a:solidFill>
                  <a:schemeClr val="tx1">
                    <a:tint val="75000"/>
                  </a:schemeClr>
                </a:solidFill>
                <a:latin typeface="Franklin Gothic Book" panose="020B0503020102020204" pitchFamily="34" charset="0"/>
                <a:ea typeface="+mn-ea"/>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Franklin Gothic Book" panose="020B0503020102020204" pitchFamily="34" charset="0"/>
                <a:ea typeface="+mn-ea"/>
                <a:cs typeface="+mn-cs"/>
              </a:defRPr>
            </a:lvl3pPr>
            <a:lvl4pPr marL="1371600" indent="0" algn="ctr" rtl="0" eaLnBrk="1" fontAlgn="base" hangingPunct="1">
              <a:spcBef>
                <a:spcPct val="20000"/>
              </a:spcBef>
              <a:spcAft>
                <a:spcPct val="0"/>
              </a:spcAft>
              <a:buClr>
                <a:schemeClr val="tx2"/>
              </a:buClr>
              <a:buFont typeface="Arial" charset="0"/>
              <a:buNone/>
              <a:defRPr sz="2000" kern="1200">
                <a:solidFill>
                  <a:schemeClr val="tx1">
                    <a:tint val="75000"/>
                  </a:schemeClr>
                </a:solidFill>
                <a:latin typeface="Franklin Gothic Book" panose="020B0503020102020204" pitchFamily="34" charset="0"/>
                <a:ea typeface="+mn-ea"/>
                <a:cs typeface="+mn-cs"/>
              </a:defRPr>
            </a:lvl4pPr>
            <a:lvl5pPr marL="1828800" indent="0" algn="ctr" rtl="0" eaLnBrk="1" fontAlgn="base" hangingPunct="1">
              <a:spcBef>
                <a:spcPct val="20000"/>
              </a:spcBef>
              <a:spcAft>
                <a:spcPct val="0"/>
              </a:spcAft>
              <a:buClr>
                <a:schemeClr val="tx2"/>
              </a:buClr>
              <a:buFont typeface="Century Gothic" pitchFamily="34" charset="0"/>
              <a:buNone/>
              <a:defRPr sz="2000" kern="1200">
                <a:solidFill>
                  <a:schemeClr val="tx1">
                    <a:tint val="75000"/>
                  </a:schemeClr>
                </a:solidFill>
                <a:latin typeface="Franklin Gothic Book" panose="020B050302010202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t>Click to edit Master subtitle style</a:t>
            </a:r>
            <a:endParaRPr lang="bg-BG" sz="1200"/>
          </a:p>
        </p:txBody>
      </p:sp>
    </p:spTree>
    <p:extLst>
      <p:ext uri="{BB962C8B-B14F-4D97-AF65-F5344CB8AC3E}">
        <p14:creationId xmlns:p14="http://schemas.microsoft.com/office/powerpoint/2010/main" val="3130502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4"/>
          <p:cNvSpPr>
            <a:spLocks noGrp="1"/>
          </p:cNvSpPr>
          <p:nvPr>
            <p:ph type="dt" sz="half" idx="10"/>
          </p:nvPr>
        </p:nvSpPr>
        <p:spPr>
          <a:xfrm>
            <a:off x="1678519" y="6365878"/>
            <a:ext cx="2963333" cy="365125"/>
          </a:xfrm>
          <a:prstGeom prst="rect">
            <a:avLst/>
          </a:prstGeom>
        </p:spPr>
        <p:txBody>
          <a:bodyPr/>
          <a:lstStyle>
            <a:lvl1pPr>
              <a:defRPr sz="1050" smtClean="0">
                <a:solidFill>
                  <a:srgbClr val="F2F0E6"/>
                </a:solidFill>
              </a:defRPr>
            </a:lvl1pPr>
          </a:lstStyle>
          <a:p>
            <a:pPr>
              <a:defRPr/>
            </a:pPr>
            <a:fld id="{48055FDA-27CA-4ADE-9627-F4B0515226AA}" type="datetime1">
              <a:rPr lang="en-US" smtClean="0"/>
              <a:t>6/21/2022</a:t>
            </a:fld>
            <a:endParaRPr lang="en-US"/>
          </a:p>
        </p:txBody>
      </p:sp>
      <p:sp>
        <p:nvSpPr>
          <p:cNvPr id="4" name="Slide Number Placeholder 6"/>
          <p:cNvSpPr>
            <a:spLocks noGrp="1"/>
          </p:cNvSpPr>
          <p:nvPr>
            <p:ph type="sldNum" sz="quarter" idx="11"/>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C773BCFB-F5CA-4A62-BA61-3FDED4262A57}" type="slidenum">
              <a:rPr lang="en-US"/>
              <a:pPr>
                <a:defRPr/>
              </a:pPr>
              <a:t>‹#›</a:t>
            </a:fld>
            <a:endParaRPr lang="en-US"/>
          </a:p>
        </p:txBody>
      </p:sp>
      <p:sp>
        <p:nvSpPr>
          <p:cNvPr id="5" name="Title 1"/>
          <p:cNvSpPr>
            <a:spLocks noGrp="1"/>
          </p:cNvSpPr>
          <p:nvPr>
            <p:ph type="ctrTitle"/>
          </p:nvPr>
        </p:nvSpPr>
        <p:spPr>
          <a:xfrm>
            <a:off x="1871532" y="1337320"/>
            <a:ext cx="8544949" cy="720080"/>
          </a:xfrm>
          <a:prstGeom prst="rect">
            <a:avLst/>
          </a:prstGeom>
        </p:spPr>
        <p:txBody>
          <a:bodyPr rtlCol="0" anchor="ctr" anchorCtr="0">
            <a:normAutofit/>
          </a:bodyPr>
          <a:lstStyle>
            <a:lvl1pPr>
              <a:defRPr lang="bg-BG" sz="2700" dirty="0"/>
            </a:lvl1pPr>
          </a:lstStyle>
          <a:p>
            <a:pPr lvl="0"/>
            <a:r>
              <a:rPr lang="en-US"/>
              <a:t>Click to edit Master title style</a:t>
            </a:r>
            <a:endParaRPr lang="bg-BG"/>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0992" y="3159143"/>
            <a:ext cx="4381549" cy="2022459"/>
          </a:xfrm>
          <a:prstGeom prst="rect">
            <a:avLst/>
          </a:prstGeom>
        </p:spPr>
      </p:pic>
      <p:sp>
        <p:nvSpPr>
          <p:cNvPr id="6" name="Rectangle 5">
            <a:hlinkClick r:id="rId3"/>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7" name="Rectangle 6">
            <a:hlinkClick r:id="rId4"/>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99867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ly Picture Slide">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0" y="0"/>
            <a:ext cx="12192000" cy="6165304"/>
          </a:xfrm>
          <a:prstGeom prst="rect">
            <a:avLst/>
          </a:prstGeom>
        </p:spPr>
        <p:txBody>
          <a:bodyPr rtlCol="0">
            <a:normAutofit/>
          </a:bodyPr>
          <a:lstStyle>
            <a:lvl1pPr marL="257175" indent="-257175">
              <a:defRPr lang="bg-BG" sz="2400" kern="1200" noProof="0" dirty="0">
                <a:solidFill>
                  <a:schemeClr val="bg2"/>
                </a:solidFill>
                <a:latin typeface="Franklin Gothic Demi" panose="020B0703020102020204" pitchFamily="34" charset="0"/>
                <a:ea typeface="+mn-ea"/>
                <a:cs typeface="+mn-cs"/>
              </a:defRPr>
            </a:lvl1pPr>
          </a:lstStyle>
          <a:p>
            <a:pPr marL="257175" lvl="0" indent="-257175" algn="l" rtl="0" eaLnBrk="1" fontAlgn="base" hangingPunct="1">
              <a:spcBef>
                <a:spcPct val="20000"/>
              </a:spcBef>
              <a:spcAft>
                <a:spcPct val="0"/>
              </a:spcAft>
              <a:buFont typeface="Arial" charset="0"/>
              <a:buChar char="•"/>
            </a:pPr>
            <a:r>
              <a:rPr lang="en-US" noProof="0"/>
              <a:t>Click icon to add picture</a:t>
            </a:r>
            <a:endParaRPr lang="bg-BG" noProof="0"/>
          </a:p>
        </p:txBody>
      </p:sp>
      <p:sp>
        <p:nvSpPr>
          <p:cNvPr id="3" name="Date Placeholder 4"/>
          <p:cNvSpPr>
            <a:spLocks noGrp="1"/>
          </p:cNvSpPr>
          <p:nvPr>
            <p:ph type="dt" sz="half" idx="11"/>
          </p:nvPr>
        </p:nvSpPr>
        <p:spPr>
          <a:xfrm>
            <a:off x="1678519" y="6365878"/>
            <a:ext cx="2963333" cy="365125"/>
          </a:xfrm>
          <a:prstGeom prst="rect">
            <a:avLst/>
          </a:prstGeom>
        </p:spPr>
        <p:txBody>
          <a:bodyPr/>
          <a:lstStyle>
            <a:lvl1pPr>
              <a:defRPr sz="1050" smtClean="0">
                <a:solidFill>
                  <a:srgbClr val="F2F0E6"/>
                </a:solidFill>
              </a:defRPr>
            </a:lvl1pPr>
          </a:lstStyle>
          <a:p>
            <a:pPr>
              <a:defRPr/>
            </a:pPr>
            <a:fld id="{D1976E58-79C6-4856-BEB5-B8B23B20A749}" type="datetime1">
              <a:rPr lang="en-US" smtClean="0"/>
              <a:t>6/21/2022</a:t>
            </a:fld>
            <a:endParaRPr lang="en-US"/>
          </a:p>
        </p:txBody>
      </p:sp>
      <p:sp>
        <p:nvSpPr>
          <p:cNvPr id="4" name="Slide Number Placeholder 6"/>
          <p:cNvSpPr>
            <a:spLocks noGrp="1"/>
          </p:cNvSpPr>
          <p:nvPr>
            <p:ph type="sldNum" sz="quarter" idx="12"/>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8C108591-F2F9-40AD-A410-36AFAFDB4837}" type="slidenum">
              <a:rPr lang="en-US"/>
              <a:pPr>
                <a:defRPr/>
              </a:pPr>
              <a:t>‹#›</a:t>
            </a:fld>
            <a:endParaRPr lang="en-US"/>
          </a:p>
        </p:txBody>
      </p:sp>
      <p:sp>
        <p:nvSpPr>
          <p:cNvPr id="5" name="Rectangle 4">
            <a:hlinkClick r:id="rId2"/>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6" name="Rectangle 5">
            <a:hlinkClick r:id="rId3"/>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3017297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2" name="Date Placeholder 4"/>
          <p:cNvSpPr>
            <a:spLocks noGrp="1"/>
          </p:cNvSpPr>
          <p:nvPr>
            <p:ph type="dt" sz="half" idx="10"/>
          </p:nvPr>
        </p:nvSpPr>
        <p:spPr>
          <a:xfrm>
            <a:off x="1678519" y="6365878"/>
            <a:ext cx="2963333" cy="365125"/>
          </a:xfrm>
          <a:prstGeom prst="rect">
            <a:avLst/>
          </a:prstGeom>
        </p:spPr>
        <p:txBody>
          <a:bodyPr/>
          <a:lstStyle>
            <a:lvl1pPr>
              <a:defRPr sz="1050" smtClean="0">
                <a:solidFill>
                  <a:srgbClr val="F2F0E6"/>
                </a:solidFill>
              </a:defRPr>
            </a:lvl1pPr>
          </a:lstStyle>
          <a:p>
            <a:pPr>
              <a:defRPr/>
            </a:pPr>
            <a:fld id="{F6ADD1D7-CE81-4AB4-8394-1ADE3CBD0675}" type="datetime1">
              <a:rPr lang="en-US" smtClean="0"/>
              <a:t>6/21/2022</a:t>
            </a:fld>
            <a:endParaRPr lang="en-US"/>
          </a:p>
        </p:txBody>
      </p:sp>
      <p:sp>
        <p:nvSpPr>
          <p:cNvPr id="3" name="Slide Number Placeholder 6"/>
          <p:cNvSpPr>
            <a:spLocks noGrp="1"/>
          </p:cNvSpPr>
          <p:nvPr>
            <p:ph type="sldNum" sz="quarter" idx="11"/>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B69A9E4F-1D52-42F0-A31F-399ACA6C861C}" type="slidenum">
              <a:rPr lang="en-US"/>
              <a:pPr>
                <a:defRPr/>
              </a:pPr>
              <a:t>‹#›</a:t>
            </a:fld>
            <a:endParaRPr lang="en-US"/>
          </a:p>
        </p:txBody>
      </p:sp>
      <p:sp>
        <p:nvSpPr>
          <p:cNvPr id="4" name="Rectangle 3">
            <a:hlinkClick r:id="rId2"/>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5" name="Rectangle 4">
            <a:hlinkClick r:id="rId3"/>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098477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3"/>
            <a:ext cx="5384800" cy="4525963"/>
          </a:xfrm>
          <a:prstGeom prst="rect">
            <a:avLst/>
          </a:prstGeom>
        </p:spPr>
        <p:txBody>
          <a:bodyPr/>
          <a:lstStyle>
            <a:lvl1pPr>
              <a:defRPr sz="2100">
                <a:latin typeface="+mj-lt"/>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marL="257175" indent="-257175">
              <a:defRPr lang="en-US" sz="2100" kern="1200" dirty="0" smtClean="0">
                <a:solidFill>
                  <a:schemeClr val="tx1"/>
                </a:solidFill>
                <a:latin typeface="+mj-lt"/>
                <a:ea typeface="+mn-ea"/>
                <a:cs typeface="+mn-cs"/>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marL="257175" lvl="0" indent="-257175" algn="l" rtl="0" eaLnBrk="1" fontAlgn="base" hangingPunct="1">
              <a:spcBef>
                <a:spcPct val="20000"/>
              </a:spcBef>
              <a:spcAft>
                <a:spcPct val="0"/>
              </a:spcAft>
              <a:buFont typeface="Arial" charset="0"/>
              <a:buChar char="•"/>
            </a:pPr>
            <a:r>
              <a:rPr lang="en-US"/>
              <a:t>Click to edit Master text styles</a:t>
            </a:r>
          </a:p>
          <a:p>
            <a:pPr marL="257175" lvl="1" indent="-257175" algn="l" rtl="0" eaLnBrk="1" fontAlgn="base" hangingPunct="1">
              <a:spcBef>
                <a:spcPct val="20000"/>
              </a:spcBef>
              <a:spcAft>
                <a:spcPct val="0"/>
              </a:spcAft>
              <a:buFont typeface="Arial" charset="0"/>
              <a:buChar char="•"/>
            </a:pPr>
            <a:r>
              <a:rPr lang="en-US"/>
              <a:t>Second level</a:t>
            </a:r>
          </a:p>
          <a:p>
            <a:pPr marL="257175" lvl="2" indent="-257175" algn="l" rtl="0" eaLnBrk="1" fontAlgn="base" hangingPunct="1">
              <a:spcBef>
                <a:spcPct val="20000"/>
              </a:spcBef>
              <a:spcAft>
                <a:spcPct val="0"/>
              </a:spcAft>
              <a:buFont typeface="Arial" charset="0"/>
              <a:buChar char="•"/>
            </a:pPr>
            <a:r>
              <a:rPr lang="en-US"/>
              <a:t>Third level</a:t>
            </a:r>
          </a:p>
          <a:p>
            <a:pPr marL="257175" lvl="3" indent="-257175" algn="l" rtl="0" eaLnBrk="1" fontAlgn="base" hangingPunct="1">
              <a:spcBef>
                <a:spcPct val="20000"/>
              </a:spcBef>
              <a:spcAft>
                <a:spcPct val="0"/>
              </a:spcAft>
              <a:buFont typeface="Arial" charset="0"/>
              <a:buChar char="•"/>
            </a:pPr>
            <a:r>
              <a:rPr lang="en-US"/>
              <a:t>Fourth level</a:t>
            </a:r>
          </a:p>
          <a:p>
            <a:pPr marL="257175" lvl="4" indent="-257175" algn="l" rtl="0" eaLnBrk="1" fontAlgn="base" hangingPunct="1">
              <a:spcBef>
                <a:spcPct val="20000"/>
              </a:spcBef>
              <a:spcAft>
                <a:spcPct val="0"/>
              </a:spcAft>
              <a:buFont typeface="Arial" charset="0"/>
              <a:buChar char="•"/>
            </a:pPr>
            <a:r>
              <a:rPr lang="en-US"/>
              <a:t>Fifth level</a:t>
            </a:r>
          </a:p>
        </p:txBody>
      </p:sp>
      <p:sp>
        <p:nvSpPr>
          <p:cNvPr id="5" name="Date Placeholder 4"/>
          <p:cNvSpPr>
            <a:spLocks noGrp="1"/>
          </p:cNvSpPr>
          <p:nvPr>
            <p:ph type="dt" sz="half" idx="10"/>
          </p:nvPr>
        </p:nvSpPr>
        <p:spPr>
          <a:xfrm>
            <a:off x="1678519" y="6365878"/>
            <a:ext cx="2963333" cy="365125"/>
          </a:xfrm>
          <a:prstGeom prst="rect">
            <a:avLst/>
          </a:prstGeom>
        </p:spPr>
        <p:txBody>
          <a:bodyPr/>
          <a:lstStyle>
            <a:lvl1pPr>
              <a:defRPr sz="1050" smtClean="0">
                <a:solidFill>
                  <a:srgbClr val="F2F0E6"/>
                </a:solidFill>
              </a:defRPr>
            </a:lvl1pPr>
          </a:lstStyle>
          <a:p>
            <a:pPr>
              <a:defRPr/>
            </a:pPr>
            <a:fld id="{C716A83E-76EA-4126-BE9D-9E323135ADBF}" type="datetime1">
              <a:rPr lang="en-US" smtClean="0"/>
              <a:t>6/21/2022</a:t>
            </a:fld>
            <a:endParaRPr lang="en-US"/>
          </a:p>
        </p:txBody>
      </p:sp>
      <p:sp>
        <p:nvSpPr>
          <p:cNvPr id="6" name="Slide Number Placeholder 6"/>
          <p:cNvSpPr>
            <a:spLocks noGrp="1"/>
          </p:cNvSpPr>
          <p:nvPr>
            <p:ph type="sldNum" sz="quarter" idx="11"/>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67BFE113-A474-4500-A60F-9CAAC80E152A}" type="slidenum">
              <a:rPr lang="en-US"/>
              <a:pPr>
                <a:defRPr/>
              </a:pPr>
              <a:t>‹#›</a:t>
            </a:fld>
            <a:endParaRPr lang="en-US"/>
          </a:p>
        </p:txBody>
      </p:sp>
      <p:sp>
        <p:nvSpPr>
          <p:cNvPr id="7" name="Title 1"/>
          <p:cNvSpPr>
            <a:spLocks noGrp="1"/>
          </p:cNvSpPr>
          <p:nvPr>
            <p:ph type="title"/>
          </p:nvPr>
        </p:nvSpPr>
        <p:spPr>
          <a:xfrm>
            <a:off x="609600" y="304800"/>
            <a:ext cx="10972800" cy="1143000"/>
          </a:xfrm>
          <a:prstGeom prst="rect">
            <a:avLst/>
          </a:prstGeom>
        </p:spPr>
        <p:txBody>
          <a:bodyPr anchor="ctr" anchorCtr="0"/>
          <a:lstStyle>
            <a:lvl1pPr>
              <a:defRPr>
                <a:solidFill>
                  <a:schemeClr val="accent3"/>
                </a:solidFill>
              </a:defRPr>
            </a:lvl1pPr>
          </a:lstStyle>
          <a:p>
            <a:r>
              <a:rPr lang="en-US"/>
              <a:t>Click to edit Master title style</a:t>
            </a:r>
          </a:p>
        </p:txBody>
      </p:sp>
      <p:sp>
        <p:nvSpPr>
          <p:cNvPr id="8" name="Rectangle 7">
            <a:hlinkClick r:id="rId2"/>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9" name="Rectangle 8">
            <a:hlinkClick r:id="rId3"/>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4255860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a:xfrm>
            <a:off x="1678519" y="6365878"/>
            <a:ext cx="2963333" cy="365125"/>
          </a:xfrm>
          <a:prstGeom prst="rect">
            <a:avLst/>
          </a:prstGeom>
        </p:spPr>
        <p:txBody>
          <a:bodyPr/>
          <a:lstStyle>
            <a:lvl1pPr>
              <a:defRPr sz="1050" smtClean="0">
                <a:solidFill>
                  <a:srgbClr val="F2F0E6"/>
                </a:solidFill>
              </a:defRPr>
            </a:lvl1pPr>
          </a:lstStyle>
          <a:p>
            <a:pPr>
              <a:defRPr/>
            </a:pPr>
            <a:fld id="{622E4442-29B2-47ED-928E-06A0FFD2DD83}" type="datetime1">
              <a:rPr lang="en-US" smtClean="0"/>
              <a:t>6/21/2022</a:t>
            </a:fld>
            <a:endParaRPr lang="en-US"/>
          </a:p>
        </p:txBody>
      </p:sp>
      <p:sp>
        <p:nvSpPr>
          <p:cNvPr id="3" name="Slide Number Placeholder 6"/>
          <p:cNvSpPr>
            <a:spLocks noGrp="1"/>
          </p:cNvSpPr>
          <p:nvPr>
            <p:ph type="sldNum" sz="quarter" idx="11"/>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46999916-15F3-4289-AEAD-06AD5D49F70C}" type="slidenum">
              <a:rPr lang="en-US"/>
              <a:pPr>
                <a:defRPr/>
              </a:pPr>
              <a:t>‹#›</a:t>
            </a:fld>
            <a:endParaRPr lang="en-US"/>
          </a:p>
        </p:txBody>
      </p:sp>
      <p:sp>
        <p:nvSpPr>
          <p:cNvPr id="4" name="Rectangle 3">
            <a:hlinkClick r:id="rId2"/>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5" name="Rectangle 4">
            <a:hlinkClick r:id="rId3"/>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188379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0">
                <a:solidFill>
                  <a:srgbClr val="3589A5"/>
                </a:solidFill>
                <a:latin typeface="Franklin Gothic Medium" panose="020B06030201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atin typeface="Franklin Gothic Medium" panose="020B0603020102020204" pitchFamily="34" charset="0"/>
              </a:defRPr>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0">
                <a:solidFill>
                  <a:srgbClr val="3589A5"/>
                </a:solidFill>
                <a:latin typeface="Franklin Gothic Medium" panose="020B06030201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atin typeface="Franklin Gothic Medium" panose="020B0603020102020204" pitchFamily="34" charset="0"/>
              </a:defRPr>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0"/>
          </p:nvPr>
        </p:nvSpPr>
        <p:spPr>
          <a:xfrm>
            <a:off x="1678519" y="6365878"/>
            <a:ext cx="2963333" cy="365125"/>
          </a:xfrm>
          <a:prstGeom prst="rect">
            <a:avLst/>
          </a:prstGeom>
        </p:spPr>
        <p:txBody>
          <a:bodyPr/>
          <a:lstStyle>
            <a:lvl1pPr>
              <a:defRPr sz="1050" smtClean="0">
                <a:solidFill>
                  <a:srgbClr val="F2F0E6"/>
                </a:solidFill>
              </a:defRPr>
            </a:lvl1pPr>
          </a:lstStyle>
          <a:p>
            <a:pPr>
              <a:defRPr/>
            </a:pPr>
            <a:fld id="{DA8A5A6B-4CD3-4A80-A7CC-E7910E227F8C}" type="datetime1">
              <a:rPr lang="en-US" smtClean="0"/>
              <a:t>6/21/2022</a:t>
            </a:fld>
            <a:endParaRPr lang="en-US"/>
          </a:p>
        </p:txBody>
      </p:sp>
      <p:sp>
        <p:nvSpPr>
          <p:cNvPr id="8" name="Slide Number Placeholder 6"/>
          <p:cNvSpPr>
            <a:spLocks noGrp="1"/>
          </p:cNvSpPr>
          <p:nvPr>
            <p:ph type="sldNum" sz="quarter" idx="11"/>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2FB06B61-9EB6-455C-959E-CF1731B5729C}" type="slidenum">
              <a:rPr lang="en-US"/>
              <a:pPr>
                <a:defRPr/>
              </a:pPr>
              <a:t>‹#›</a:t>
            </a:fld>
            <a:endParaRPr lang="en-US"/>
          </a:p>
        </p:txBody>
      </p:sp>
      <p:sp>
        <p:nvSpPr>
          <p:cNvPr id="9" name="Title 1"/>
          <p:cNvSpPr>
            <a:spLocks noGrp="1"/>
          </p:cNvSpPr>
          <p:nvPr>
            <p:ph type="title"/>
          </p:nvPr>
        </p:nvSpPr>
        <p:spPr>
          <a:xfrm>
            <a:off x="609600" y="304800"/>
            <a:ext cx="10972800" cy="1143000"/>
          </a:xfrm>
          <a:prstGeom prst="rect">
            <a:avLst/>
          </a:prstGeom>
        </p:spPr>
        <p:txBody>
          <a:bodyPr anchor="ctr" anchorCtr="0"/>
          <a:lstStyle>
            <a:lvl1pPr>
              <a:defRPr>
                <a:solidFill>
                  <a:schemeClr val="accent3"/>
                </a:solidFill>
              </a:defRPr>
            </a:lvl1pPr>
          </a:lstStyle>
          <a:p>
            <a:r>
              <a:rPr lang="en-US"/>
              <a:t>Click to edit Master title style</a:t>
            </a:r>
          </a:p>
        </p:txBody>
      </p:sp>
      <p:sp>
        <p:nvSpPr>
          <p:cNvPr id="10" name="Rectangle 9">
            <a:hlinkClick r:id="rId2"/>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11" name="Rectangle 10">
            <a:hlinkClick r:id="rId3"/>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3736585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normAutofit/>
          </a:bodyPr>
          <a:lstStyle>
            <a:lvl1pPr algn="l">
              <a:defRPr sz="1650" b="0">
                <a:solidFill>
                  <a:srgbClr val="DC3B0F"/>
                </a:solidFill>
                <a:latin typeface="Franklin Gothic Medium" panose="020B0603020102020204" pitchFamily="34" charset="0"/>
              </a:defRPr>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2400">
                <a:solidFill>
                  <a:schemeClr val="accent3"/>
                </a:solidFill>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normAutofit/>
          </a:bodyPr>
          <a:lstStyle>
            <a:lvl1pPr marL="0" indent="0">
              <a:buNone/>
              <a:defRPr sz="1350">
                <a:latin typeface="Franklin Gothic Book" panose="020B05030201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1678519" y="6365878"/>
            <a:ext cx="2963333" cy="365125"/>
          </a:xfrm>
          <a:prstGeom prst="rect">
            <a:avLst/>
          </a:prstGeom>
        </p:spPr>
        <p:txBody>
          <a:bodyPr/>
          <a:lstStyle>
            <a:lvl1pPr>
              <a:defRPr sz="1050" smtClean="0">
                <a:solidFill>
                  <a:srgbClr val="F2F0E6"/>
                </a:solidFill>
              </a:defRPr>
            </a:lvl1pPr>
          </a:lstStyle>
          <a:p>
            <a:pPr>
              <a:defRPr/>
            </a:pPr>
            <a:fld id="{908BA9CE-DAB3-4506-B75A-30D009ADBEA7}" type="datetime1">
              <a:rPr lang="en-US" smtClean="0"/>
              <a:t>6/21/2022</a:t>
            </a:fld>
            <a:endParaRPr lang="en-US"/>
          </a:p>
        </p:txBody>
      </p:sp>
      <p:sp>
        <p:nvSpPr>
          <p:cNvPr id="6" name="Slide Number Placeholder 6"/>
          <p:cNvSpPr>
            <a:spLocks noGrp="1"/>
          </p:cNvSpPr>
          <p:nvPr>
            <p:ph type="sldNum" sz="quarter" idx="11"/>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4B1AEB6B-5454-4AC1-B1DE-2A57E09D47A1}" type="slidenum">
              <a:rPr lang="en-US"/>
              <a:pPr>
                <a:defRPr/>
              </a:pPr>
              <a:t>‹#›</a:t>
            </a:fld>
            <a:endParaRPr lang="en-US"/>
          </a:p>
        </p:txBody>
      </p:sp>
      <p:sp>
        <p:nvSpPr>
          <p:cNvPr id="7" name="Rectangle 6">
            <a:hlinkClick r:id="rId2"/>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8" name="Rectangle 7">
            <a:hlinkClick r:id="rId3"/>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2632218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normAutofit/>
          </a:bodyPr>
          <a:lstStyle>
            <a:lvl1pPr algn="l">
              <a:defRPr sz="1800" b="0" spc="0" baseline="0">
                <a:solidFill>
                  <a:schemeClr val="accent3"/>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normAutofit/>
          </a:bodyPr>
          <a:lstStyle>
            <a:lvl1pPr marL="0" indent="0">
              <a:buNone/>
              <a:defRPr sz="1200" spc="15" baseline="0">
                <a:solidFill>
                  <a:srgbClr val="3589A5"/>
                </a:solidFill>
                <a:latin typeface="Franklin Gothic Medium" panose="020B06030201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1678519" y="6365878"/>
            <a:ext cx="2963333" cy="365125"/>
          </a:xfrm>
          <a:prstGeom prst="rect">
            <a:avLst/>
          </a:prstGeom>
        </p:spPr>
        <p:txBody>
          <a:bodyPr/>
          <a:lstStyle>
            <a:lvl1pPr>
              <a:defRPr sz="1050" smtClean="0">
                <a:solidFill>
                  <a:srgbClr val="F2F0E6"/>
                </a:solidFill>
              </a:defRPr>
            </a:lvl1pPr>
          </a:lstStyle>
          <a:p>
            <a:pPr>
              <a:defRPr/>
            </a:pPr>
            <a:fld id="{0E79F100-2722-47DD-A7F6-B0094E563D85}" type="datetime1">
              <a:rPr lang="en-US" smtClean="0"/>
              <a:t>6/21/2022</a:t>
            </a:fld>
            <a:endParaRPr lang="en-US"/>
          </a:p>
        </p:txBody>
      </p:sp>
      <p:sp>
        <p:nvSpPr>
          <p:cNvPr id="6" name="Slide Number Placeholder 6"/>
          <p:cNvSpPr>
            <a:spLocks noGrp="1"/>
          </p:cNvSpPr>
          <p:nvPr>
            <p:ph type="sldNum" sz="quarter" idx="11"/>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4806C459-DE0B-47EF-B220-84FBCD1AF849}" type="slidenum">
              <a:rPr lang="en-US"/>
              <a:pPr>
                <a:defRPr/>
              </a:pPr>
              <a:t>‹#›</a:t>
            </a:fld>
            <a:endParaRPr lang="en-US"/>
          </a:p>
        </p:txBody>
      </p:sp>
      <p:sp>
        <p:nvSpPr>
          <p:cNvPr id="7" name="Rectangle 6">
            <a:hlinkClick r:id="rId2"/>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8" name="Rectangle 7">
            <a:hlinkClick r:id="rId3"/>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384258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a:prstGeom prst="rect">
            <a:avLst/>
          </a:prstGeom>
        </p:spPr>
        <p:txBody>
          <a:bodyPr/>
          <a:lstStyle>
            <a:lvl1pPr>
              <a:defRPr>
                <a:solidFill>
                  <a:schemeClr val="accent3"/>
                </a:solidFill>
              </a:defRPr>
            </a:lvl1p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a:xfrm>
            <a:off x="1678519" y="6365878"/>
            <a:ext cx="2963333" cy="365125"/>
          </a:xfrm>
          <a:prstGeom prst="rect">
            <a:avLst/>
          </a:prstGeom>
        </p:spPr>
        <p:txBody>
          <a:bodyPr/>
          <a:lstStyle>
            <a:lvl1pPr>
              <a:defRPr sz="1050" smtClean="0">
                <a:solidFill>
                  <a:srgbClr val="F2F0E6"/>
                </a:solidFill>
              </a:defRPr>
            </a:lvl1pPr>
          </a:lstStyle>
          <a:p>
            <a:pPr>
              <a:defRPr/>
            </a:pPr>
            <a:fld id="{20714CAC-B052-4A53-931A-ECBEF6EBCD4A}" type="datetime1">
              <a:rPr lang="en-US" smtClean="0"/>
              <a:t>6/21/2022</a:t>
            </a:fld>
            <a:endParaRPr lang="en-US"/>
          </a:p>
        </p:txBody>
      </p:sp>
      <p:sp>
        <p:nvSpPr>
          <p:cNvPr id="5" name="Slide Number Placeholder 6"/>
          <p:cNvSpPr>
            <a:spLocks noGrp="1"/>
          </p:cNvSpPr>
          <p:nvPr>
            <p:ph type="sldNum" sz="quarter" idx="11"/>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436E439F-81FA-441D-9660-CC5DD50B1909}" type="slidenum">
              <a:rPr lang="en-US"/>
              <a:pPr>
                <a:defRPr/>
              </a:pPr>
              <a:t>‹#›</a:t>
            </a:fld>
            <a:endParaRPr lang="en-US"/>
          </a:p>
        </p:txBody>
      </p:sp>
      <p:sp>
        <p:nvSpPr>
          <p:cNvPr id="6" name="Rectangle 5">
            <a:hlinkClick r:id="rId2"/>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7" name="Rectangle 6">
            <a:hlinkClick r:id="rId3"/>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659974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lvl1pPr>
              <a:defRPr>
                <a:solidFill>
                  <a:schemeClr val="accent3"/>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lvl1pPr>
              <a:buClr>
                <a:srgbClr val="3589A5"/>
              </a:buClr>
              <a:defRPr/>
            </a:lvl1pPr>
            <a:lvl2pPr>
              <a:buClr>
                <a:srgbClr val="3589A5"/>
              </a:buClr>
              <a:defRPr/>
            </a:lvl2pPr>
            <a:lvl3pPr>
              <a:buClr>
                <a:srgbClr val="3589A5"/>
              </a:buClr>
              <a:defRPr/>
            </a:lvl3pPr>
            <a:lvl4pPr>
              <a:buClr>
                <a:srgbClr val="3589A5"/>
              </a:buClr>
              <a:defRPr/>
            </a:lvl4pPr>
            <a:lvl5pPr>
              <a:buClr>
                <a:srgbClr val="3589A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a:xfrm>
            <a:off x="1678519" y="6365878"/>
            <a:ext cx="2963333" cy="365125"/>
          </a:xfrm>
          <a:prstGeom prst="rect">
            <a:avLst/>
          </a:prstGeom>
        </p:spPr>
        <p:txBody>
          <a:bodyPr/>
          <a:lstStyle>
            <a:lvl1pPr>
              <a:defRPr sz="1050" smtClean="0">
                <a:solidFill>
                  <a:srgbClr val="F2F0E6"/>
                </a:solidFill>
              </a:defRPr>
            </a:lvl1pPr>
          </a:lstStyle>
          <a:p>
            <a:pPr>
              <a:defRPr/>
            </a:pPr>
            <a:fld id="{76B26676-A10F-4813-AB53-D5180FD59BF5}" type="datetime1">
              <a:rPr lang="en-US" smtClean="0"/>
              <a:t>6/21/2022</a:t>
            </a:fld>
            <a:endParaRPr lang="en-US"/>
          </a:p>
        </p:txBody>
      </p:sp>
      <p:sp>
        <p:nvSpPr>
          <p:cNvPr id="5" name="Slide Number Placeholder 6"/>
          <p:cNvSpPr>
            <a:spLocks noGrp="1"/>
          </p:cNvSpPr>
          <p:nvPr>
            <p:ph type="sldNum" sz="quarter" idx="11"/>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D98A7F2E-3B97-49B8-B96C-8A1F57EEF789}" type="slidenum">
              <a:rPr lang="en-US"/>
              <a:pPr>
                <a:defRPr/>
              </a:pPr>
              <a:t>‹#›</a:t>
            </a:fld>
            <a:endParaRPr lang="en-US"/>
          </a:p>
        </p:txBody>
      </p:sp>
      <p:sp>
        <p:nvSpPr>
          <p:cNvPr id="6" name="Rectangle 5">
            <a:hlinkClick r:id="rId2"/>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7" name="Rectangle 6">
            <a:hlinkClick r:id="rId3"/>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217128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a:prstGeom prst="rect">
            <a:avLst/>
          </a:prstGeom>
        </p:spPr>
        <p:txBody>
          <a:bodyPr anchor="ctr" anchorCtr="0"/>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lvl1pPr>
              <a:buClr>
                <a:srgbClr val="DC3B0F"/>
              </a:buClr>
              <a:defRPr>
                <a:solidFill>
                  <a:schemeClr val="accent3"/>
                </a:solidFill>
                <a:latin typeface="Franklin Gothic Book" panose="020B0503020102020204" pitchFamily="34" charset="0"/>
              </a:defRPr>
            </a:lvl1pPr>
            <a:lvl2pPr>
              <a:buClr>
                <a:srgbClr val="DC3B0F"/>
              </a:buClr>
              <a:defRPr/>
            </a:lvl2pPr>
            <a:lvl3pPr>
              <a:buClr>
                <a:srgbClr val="DC3B0F"/>
              </a:buClr>
              <a:defRPr/>
            </a:lvl3pPr>
            <a:lvl4pPr>
              <a:buClr>
                <a:schemeClr val="accent4"/>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678519" y="6365878"/>
            <a:ext cx="2963333" cy="365125"/>
          </a:xfrm>
          <a:prstGeom prst="rect">
            <a:avLst/>
          </a:prstGeom>
        </p:spPr>
        <p:txBody>
          <a:bodyPr/>
          <a:lstStyle>
            <a:lvl1pPr>
              <a:defRPr sz="1050" smtClean="0">
                <a:solidFill>
                  <a:srgbClr val="F2F0E6"/>
                </a:solidFill>
              </a:defRPr>
            </a:lvl1pPr>
          </a:lstStyle>
          <a:p>
            <a:pPr>
              <a:defRPr/>
            </a:pPr>
            <a:fld id="{E2B2176C-8C07-4BC2-8EA7-7B8B7245375C}" type="datetime1">
              <a:rPr lang="en-US" smtClean="0"/>
              <a:t>6/21/2022</a:t>
            </a:fld>
            <a:endParaRPr lang="en-US"/>
          </a:p>
        </p:txBody>
      </p:sp>
      <p:sp>
        <p:nvSpPr>
          <p:cNvPr id="6" name="Slide Number Placeholder 6"/>
          <p:cNvSpPr>
            <a:spLocks noGrp="1"/>
          </p:cNvSpPr>
          <p:nvPr>
            <p:ph type="sldNum" sz="quarter" idx="11"/>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B874E607-9A9D-4CA8-AF96-69CF1303CF0F}" type="slidenum">
              <a:rPr lang="en-US"/>
              <a:pPr>
                <a:defRPr/>
              </a:pPr>
              <a:t>‹#›</a:t>
            </a:fld>
            <a:endParaRPr lang="en-US"/>
          </a:p>
        </p:txBody>
      </p:sp>
      <p:sp>
        <p:nvSpPr>
          <p:cNvPr id="7" name="Rectangle 6">
            <a:hlinkClick r:id="rId2"/>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8" name="Rectangle 7">
            <a:hlinkClick r:id="rId3"/>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532086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A107250A-E61E-4F7B-A39D-464CCA2B24D4}" type="datetime1">
              <a:rPr lang="en-US" smtClean="0"/>
              <a:t>6/21/2022</a:t>
            </a:fld>
            <a:endParaRPr lang="en-US"/>
          </a:p>
        </p:txBody>
      </p:sp>
      <p:sp>
        <p:nvSpPr>
          <p:cNvPr id="4" name="Slide Number Placeholder 3"/>
          <p:cNvSpPr>
            <a:spLocks noGrp="1"/>
          </p:cNvSpPr>
          <p:nvPr>
            <p:ph type="sldNum" sz="quarter" idx="11"/>
          </p:nvPr>
        </p:nvSpPr>
        <p:spPr/>
        <p:txBody>
          <a:bodyPr/>
          <a:lstStyle/>
          <a:p>
            <a:pPr>
              <a:defRPr/>
            </a:pPr>
            <a:fld id="{E1936DBB-2E64-4598-8D8B-B6B0ED5CD01B}" type="slidenum">
              <a:rPr lang="en-US" smtClean="0"/>
              <a:pPr>
                <a:defRPr/>
              </a:pPr>
              <a:t>‹#›</a:t>
            </a:fld>
            <a:endParaRPr lang="en-US"/>
          </a:p>
        </p:txBody>
      </p:sp>
      <p:graphicFrame>
        <p:nvGraphicFramePr>
          <p:cNvPr id="5" name="TPChart" hidden="1"/>
          <p:cNvGraphicFramePr/>
          <p:nvPr userDrawn="1">
            <p:extLst>
              <p:ext uri="{D42A27DB-BD31-4B8C-83A1-F6EECF244321}">
                <p14:modId xmlns:p14="http://schemas.microsoft.com/office/powerpoint/2010/main" val="1704812009"/>
              </p:ext>
            </p:extLst>
          </p:nvPr>
        </p:nvGraphicFramePr>
        <p:xfrm>
          <a:off x="8466668" y="1600200"/>
          <a:ext cx="3386667"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5402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DEF15C17-7A1C-C340-9903-95BDA4305BE7}"/>
              </a:ext>
            </a:extLst>
          </p:cNvPr>
          <p:cNvSpPr/>
          <p:nvPr userDrawn="1"/>
        </p:nvSpPr>
        <p:spPr>
          <a:xfrm>
            <a:off x="0" y="0"/>
            <a:ext cx="12192000" cy="68580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solidFill>
                <a:schemeClr val="bg1"/>
              </a:solidFill>
            </a:endParaRPr>
          </a:p>
        </p:txBody>
      </p:sp>
      <p:pic>
        <p:nvPicPr>
          <p:cNvPr id="52" name="HVTN logo-black" descr="Logo&#10;&#10;Description automatically generated" hidden="1">
            <a:extLst>
              <a:ext uri="{FF2B5EF4-FFF2-40B4-BE49-F238E27FC236}">
                <a16:creationId xmlns:a16="http://schemas.microsoft.com/office/drawing/2014/main" id="{A263F057-C9B1-824F-B4F5-7EA9579DA25A}"/>
              </a:ext>
            </a:extLst>
          </p:cNvPr>
          <p:cNvPicPr>
            <a:picLocks noChangeAspect="1"/>
          </p:cNvPicPr>
          <p:nvPr userDrawn="1"/>
        </p:nvPicPr>
        <p:blipFill>
          <a:blip r:embed="rId2"/>
          <a:stretch>
            <a:fillRect/>
          </a:stretch>
        </p:blipFill>
        <p:spPr>
          <a:xfrm>
            <a:off x="10190376" y="5468380"/>
            <a:ext cx="1377325" cy="845916"/>
          </a:xfrm>
          <a:prstGeom prst="rect">
            <a:avLst/>
          </a:prstGeom>
        </p:spPr>
      </p:pic>
      <p:sp>
        <p:nvSpPr>
          <p:cNvPr id="60" name="presenter">
            <a:extLst>
              <a:ext uri="{FF2B5EF4-FFF2-40B4-BE49-F238E27FC236}">
                <a16:creationId xmlns:a16="http://schemas.microsoft.com/office/drawing/2014/main" id="{AFF74F91-9E03-2349-88D3-9022E50F147F}"/>
              </a:ext>
            </a:extLst>
          </p:cNvPr>
          <p:cNvSpPr>
            <a:spLocks noGrp="1"/>
          </p:cNvSpPr>
          <p:nvPr>
            <p:ph type="body" sz="quarter" idx="15" hasCustomPrompt="1"/>
          </p:nvPr>
        </p:nvSpPr>
        <p:spPr>
          <a:xfrm>
            <a:off x="582613" y="5468940"/>
            <a:ext cx="3302000" cy="668337"/>
          </a:xfrm>
        </p:spPr>
        <p:txBody>
          <a:bodyPr>
            <a:normAutofit/>
          </a:bodyPr>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 NAME(S)</a:t>
            </a:r>
          </a:p>
        </p:txBody>
      </p:sp>
      <p:sp>
        <p:nvSpPr>
          <p:cNvPr id="41" name="title">
            <a:extLst>
              <a:ext uri="{FF2B5EF4-FFF2-40B4-BE49-F238E27FC236}">
                <a16:creationId xmlns:a16="http://schemas.microsoft.com/office/drawing/2014/main" id="{0D35A986-0105-884F-94B1-F4483584A4AB}"/>
              </a:ext>
            </a:extLst>
          </p:cNvPr>
          <p:cNvSpPr>
            <a:spLocks noGrp="1"/>
          </p:cNvSpPr>
          <p:nvPr>
            <p:ph type="title" hasCustomPrompt="1"/>
          </p:nvPr>
        </p:nvSpPr>
        <p:spPr>
          <a:xfrm>
            <a:off x="582201" y="3086102"/>
            <a:ext cx="10985499" cy="1783387"/>
          </a:xfrm>
        </p:spPr>
        <p:txBody>
          <a:bodyPr anchor="t">
            <a:normAutofit/>
          </a:bodyPr>
          <a:lstStyle>
            <a:lvl1pPr algn="l">
              <a:defRPr sz="3600">
                <a:solidFill>
                  <a:schemeClr val="bg1"/>
                </a:solidFill>
              </a:defRPr>
            </a:lvl1pPr>
          </a:lstStyle>
          <a:p>
            <a:r>
              <a:rPr lang="en-US" dirty="0"/>
              <a:t>CLICK TO EDIT TITLE</a:t>
            </a:r>
          </a:p>
        </p:txBody>
      </p:sp>
      <p:sp>
        <p:nvSpPr>
          <p:cNvPr id="48" name="intro">
            <a:extLst>
              <a:ext uri="{FF2B5EF4-FFF2-40B4-BE49-F238E27FC236}">
                <a16:creationId xmlns:a16="http://schemas.microsoft.com/office/drawing/2014/main" id="{BD444F3E-06FA-6648-AEC5-1116D07262BF}"/>
              </a:ext>
            </a:extLst>
          </p:cNvPr>
          <p:cNvSpPr>
            <a:spLocks noGrp="1"/>
          </p:cNvSpPr>
          <p:nvPr>
            <p:ph type="body" sz="quarter" idx="14" hasCustomPrompt="1"/>
          </p:nvPr>
        </p:nvSpPr>
        <p:spPr>
          <a:xfrm>
            <a:off x="582614" y="2270127"/>
            <a:ext cx="10985500" cy="703263"/>
          </a:xfrm>
        </p:spPr>
        <p:txBody>
          <a:bodyPr anchor="b"/>
          <a:lstStyle>
            <a:lvl1pPr marL="0" indent="0">
              <a:buNone/>
              <a:defRPr sz="1500">
                <a:solidFill>
                  <a:schemeClr val="bg1"/>
                </a:solidFill>
              </a:defRPr>
            </a:lvl1pPr>
            <a:lvl2pPr marL="342900" indent="0">
              <a:buNone/>
              <a:defRPr/>
            </a:lvl2pPr>
          </a:lstStyle>
          <a:p>
            <a:pPr lvl="0"/>
            <a:r>
              <a:rPr lang="en-US" dirty="0"/>
              <a:t>CLICK TO EDIT TEXT</a:t>
            </a:r>
          </a:p>
        </p:txBody>
      </p:sp>
      <p:pic>
        <p:nvPicPr>
          <p:cNvPr id="8" name="Picture 7">
            <a:extLst>
              <a:ext uri="{FF2B5EF4-FFF2-40B4-BE49-F238E27FC236}">
                <a16:creationId xmlns:a16="http://schemas.microsoft.com/office/drawing/2014/main" id="{3E9B79DF-FEFE-4AFC-A9EC-DCEC87C58099}"/>
              </a:ext>
            </a:extLst>
          </p:cNvPr>
          <p:cNvPicPr>
            <a:picLocks noChangeAspect="1"/>
          </p:cNvPicPr>
          <p:nvPr userDrawn="1"/>
        </p:nvPicPr>
        <p:blipFill>
          <a:blip r:embed="rId3"/>
          <a:srcRect/>
          <a:stretch/>
        </p:blipFill>
        <p:spPr>
          <a:xfrm>
            <a:off x="8954432" y="5792715"/>
            <a:ext cx="2876427" cy="743077"/>
          </a:xfrm>
          <a:prstGeom prst="rect">
            <a:avLst/>
          </a:prstGeom>
        </p:spPr>
      </p:pic>
    </p:spTree>
    <p:extLst>
      <p:ext uri="{BB962C8B-B14F-4D97-AF65-F5344CB8AC3E}">
        <p14:creationId xmlns:p14="http://schemas.microsoft.com/office/powerpoint/2010/main" val="2860279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DEF15C17-7A1C-C340-9903-95BDA4305BE7}"/>
              </a:ext>
            </a:extLst>
          </p:cNvPr>
          <p:cNvSpPr/>
          <p:nvPr userDrawn="1"/>
        </p:nvSpPr>
        <p:spPr>
          <a:xfrm>
            <a:off x="0" y="0"/>
            <a:ext cx="12192000" cy="68580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52" name="HVTN logo-black" descr="Logo&#10;&#10;Description automatically generated" hidden="1">
            <a:extLst>
              <a:ext uri="{FF2B5EF4-FFF2-40B4-BE49-F238E27FC236}">
                <a16:creationId xmlns:a16="http://schemas.microsoft.com/office/drawing/2014/main" id="{A263F057-C9B1-824F-B4F5-7EA9579DA25A}"/>
              </a:ext>
            </a:extLst>
          </p:cNvPr>
          <p:cNvPicPr>
            <a:picLocks noChangeAspect="1"/>
          </p:cNvPicPr>
          <p:nvPr userDrawn="1"/>
        </p:nvPicPr>
        <p:blipFill>
          <a:blip r:embed="rId2"/>
          <a:stretch>
            <a:fillRect/>
          </a:stretch>
        </p:blipFill>
        <p:spPr>
          <a:xfrm>
            <a:off x="10190375" y="5468380"/>
            <a:ext cx="1377325" cy="845916"/>
          </a:xfrm>
          <a:prstGeom prst="rect">
            <a:avLst/>
          </a:prstGeom>
        </p:spPr>
      </p:pic>
      <p:sp>
        <p:nvSpPr>
          <p:cNvPr id="60" name="presenter">
            <a:extLst>
              <a:ext uri="{FF2B5EF4-FFF2-40B4-BE49-F238E27FC236}">
                <a16:creationId xmlns:a16="http://schemas.microsoft.com/office/drawing/2014/main" id="{AFF74F91-9E03-2349-88D3-9022E50F147F}"/>
              </a:ext>
            </a:extLst>
          </p:cNvPr>
          <p:cNvSpPr>
            <a:spLocks noGrp="1"/>
          </p:cNvSpPr>
          <p:nvPr>
            <p:ph type="body" sz="quarter" idx="15" hasCustomPrompt="1"/>
          </p:nvPr>
        </p:nvSpPr>
        <p:spPr>
          <a:xfrm>
            <a:off x="582613" y="5468938"/>
            <a:ext cx="3302000" cy="668337"/>
          </a:xfrm>
        </p:spPr>
        <p:txBody>
          <a:bodyPr>
            <a:normAutofit/>
          </a:bodyP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a:t>
            </a:r>
          </a:p>
        </p:txBody>
      </p:sp>
      <p:sp>
        <p:nvSpPr>
          <p:cNvPr id="41" name="title">
            <a:extLst>
              <a:ext uri="{FF2B5EF4-FFF2-40B4-BE49-F238E27FC236}">
                <a16:creationId xmlns:a16="http://schemas.microsoft.com/office/drawing/2014/main" id="{0D35A986-0105-884F-94B1-F4483584A4AB}"/>
              </a:ext>
            </a:extLst>
          </p:cNvPr>
          <p:cNvSpPr>
            <a:spLocks noGrp="1"/>
          </p:cNvSpPr>
          <p:nvPr>
            <p:ph type="title" hasCustomPrompt="1"/>
          </p:nvPr>
        </p:nvSpPr>
        <p:spPr>
          <a:xfrm>
            <a:off x="582201" y="3086100"/>
            <a:ext cx="10985499" cy="1783387"/>
          </a:xfrm>
        </p:spPr>
        <p:txBody>
          <a:bodyPr anchor="t">
            <a:normAutofit/>
          </a:bodyPr>
          <a:lstStyle>
            <a:lvl1pPr algn="l">
              <a:defRPr sz="4800">
                <a:solidFill>
                  <a:schemeClr val="bg1"/>
                </a:solidFill>
              </a:defRPr>
            </a:lvl1pPr>
          </a:lstStyle>
          <a:p>
            <a:r>
              <a:rPr lang="en-US" dirty="0"/>
              <a:t>CLICK TO EDIT TITLE</a:t>
            </a:r>
          </a:p>
        </p:txBody>
      </p:sp>
      <p:sp>
        <p:nvSpPr>
          <p:cNvPr id="48" name="intro">
            <a:extLst>
              <a:ext uri="{FF2B5EF4-FFF2-40B4-BE49-F238E27FC236}">
                <a16:creationId xmlns:a16="http://schemas.microsoft.com/office/drawing/2014/main" id="{BD444F3E-06FA-6648-AEC5-1116D07262BF}"/>
              </a:ext>
            </a:extLst>
          </p:cNvPr>
          <p:cNvSpPr>
            <a:spLocks noGrp="1"/>
          </p:cNvSpPr>
          <p:nvPr>
            <p:ph type="body" sz="quarter" idx="14" hasCustomPrompt="1"/>
          </p:nvPr>
        </p:nvSpPr>
        <p:spPr>
          <a:xfrm>
            <a:off x="582613" y="2270125"/>
            <a:ext cx="10985500" cy="703263"/>
          </a:xfrm>
        </p:spPr>
        <p:txBody>
          <a:bodyPr anchor="b"/>
          <a:lstStyle>
            <a:lvl1pPr marL="0" indent="0">
              <a:buNone/>
              <a:defRPr sz="2000">
                <a:solidFill>
                  <a:schemeClr val="bg1"/>
                </a:solidFill>
              </a:defRPr>
            </a:lvl1pPr>
            <a:lvl2pPr marL="457200" indent="0">
              <a:buNone/>
              <a:defRPr/>
            </a:lvl2pPr>
          </a:lstStyle>
          <a:p>
            <a:pPr lvl="0"/>
            <a:r>
              <a:rPr lang="en-US" dirty="0"/>
              <a:t>CLICK TO EDIT TEXT</a:t>
            </a:r>
          </a:p>
        </p:txBody>
      </p:sp>
      <p:pic>
        <p:nvPicPr>
          <p:cNvPr id="9" name="Picture 8">
            <a:extLst>
              <a:ext uri="{FF2B5EF4-FFF2-40B4-BE49-F238E27FC236}">
                <a16:creationId xmlns:a16="http://schemas.microsoft.com/office/drawing/2014/main" id="{CABA99A1-C542-4147-858F-9A753B0C4DB5}"/>
              </a:ext>
            </a:extLst>
          </p:cNvPr>
          <p:cNvPicPr>
            <a:picLocks noChangeAspect="1"/>
          </p:cNvPicPr>
          <p:nvPr userDrawn="1"/>
        </p:nvPicPr>
        <p:blipFill>
          <a:blip r:embed="rId3"/>
          <a:srcRect/>
          <a:stretch/>
        </p:blipFill>
        <p:spPr>
          <a:xfrm>
            <a:off x="8954432" y="5792713"/>
            <a:ext cx="2876426" cy="743077"/>
          </a:xfrm>
          <a:prstGeom prst="rect">
            <a:avLst/>
          </a:prstGeom>
        </p:spPr>
      </p:pic>
    </p:spTree>
    <p:extLst>
      <p:ext uri="{BB962C8B-B14F-4D97-AF65-F5344CB8AC3E}">
        <p14:creationId xmlns:p14="http://schemas.microsoft.com/office/powerpoint/2010/main" val="2444749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TOC photo right">
    <p:bg>
      <p:bgPr>
        <a:solidFill>
          <a:schemeClr val="bg1"/>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76A7F27C-40B7-EF4C-824F-E82579EF0913}"/>
              </a:ext>
            </a:extLst>
          </p:cNvPr>
          <p:cNvSpPr/>
          <p:nvPr userDrawn="1"/>
        </p:nvSpPr>
        <p:spPr>
          <a:xfrm>
            <a:off x="7543223" y="0"/>
            <a:ext cx="4648776" cy="68580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 name="Picture Placeholder 4">
            <a:extLst>
              <a:ext uri="{FF2B5EF4-FFF2-40B4-BE49-F238E27FC236}">
                <a16:creationId xmlns:a16="http://schemas.microsoft.com/office/drawing/2014/main" id="{B53422DD-6D28-5145-B290-E8C86C56BEC7}"/>
              </a:ext>
            </a:extLst>
          </p:cNvPr>
          <p:cNvSpPr>
            <a:spLocks noGrp="1"/>
          </p:cNvSpPr>
          <p:nvPr>
            <p:ph type="pic" sz="quarter" idx="10"/>
          </p:nvPr>
        </p:nvSpPr>
        <p:spPr>
          <a:xfrm>
            <a:off x="7543800" y="0"/>
            <a:ext cx="4648201" cy="6858000"/>
          </a:xfrm>
        </p:spPr>
        <p:txBody>
          <a:bodyPr anchor="ctr"/>
          <a:lstStyle>
            <a:lvl1pPr marL="0" indent="0" algn="ctr">
              <a:buNone/>
              <a:defRPr>
                <a:solidFill>
                  <a:schemeClr val="bg1"/>
                </a:solidFill>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11D1F0D4-293D-CA4A-8801-CFBE84D582E5}"/>
              </a:ext>
            </a:extLst>
          </p:cNvPr>
          <p:cNvSpPr>
            <a:spLocks noGrp="1"/>
          </p:cNvSpPr>
          <p:nvPr>
            <p:ph type="body" sz="quarter" idx="11"/>
          </p:nvPr>
        </p:nvSpPr>
        <p:spPr>
          <a:xfrm>
            <a:off x="366713" y="1880076"/>
            <a:ext cx="6805612" cy="4623274"/>
          </a:xfrm>
        </p:spPr>
        <p:txBody>
          <a:bodyPr>
            <a:normAutofit/>
          </a:bodyPr>
          <a:lstStyle>
            <a:lvl1pPr marL="342900" indent="-342900">
              <a:lnSpc>
                <a:spcPct val="100000"/>
              </a:lnSpc>
              <a:spcBef>
                <a:spcPts val="0"/>
              </a:spcBef>
              <a:buFont typeface="Arial" panose="020B0604020202020204" pitchFamily="34" charset="0"/>
              <a:buChar char="•"/>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itle 7">
            <a:extLst>
              <a:ext uri="{FF2B5EF4-FFF2-40B4-BE49-F238E27FC236}">
                <a16:creationId xmlns:a16="http://schemas.microsoft.com/office/drawing/2014/main" id="{2BEA0093-4B3F-AA48-88CF-84AC9B1C1569}"/>
              </a:ext>
            </a:extLst>
          </p:cNvPr>
          <p:cNvSpPr>
            <a:spLocks noGrp="1"/>
          </p:cNvSpPr>
          <p:nvPr>
            <p:ph type="title" hasCustomPrompt="1"/>
          </p:nvPr>
        </p:nvSpPr>
        <p:spPr>
          <a:xfrm>
            <a:off x="366713" y="589356"/>
            <a:ext cx="6805612" cy="1079212"/>
          </a:xfrm>
        </p:spPr>
        <p:txBody>
          <a:bodyPr anchor="t">
            <a:normAutofit/>
          </a:bodyPr>
          <a:lstStyle>
            <a:lvl1pPr algn="l">
              <a:lnSpc>
                <a:spcPct val="100000"/>
              </a:lnSpc>
              <a:defRPr sz="3600"/>
            </a:lvl1pPr>
          </a:lstStyle>
          <a:p>
            <a:r>
              <a:rPr lang="en-US" dirty="0"/>
              <a:t>Click to edit Title</a:t>
            </a:r>
          </a:p>
        </p:txBody>
      </p:sp>
      <p:pic>
        <p:nvPicPr>
          <p:cNvPr id="6" name="Picture 5">
            <a:extLst>
              <a:ext uri="{FF2B5EF4-FFF2-40B4-BE49-F238E27FC236}">
                <a16:creationId xmlns:a16="http://schemas.microsoft.com/office/drawing/2014/main" id="{30FFCC69-255C-4EEF-B385-4897BEE7AA8D}"/>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196456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Agenda/TOC photo left">
    <p:bg>
      <p:bgPr>
        <a:solidFill>
          <a:schemeClr val="bg1"/>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76A7F27C-40B7-EF4C-824F-E82579EF0913}"/>
              </a:ext>
            </a:extLst>
          </p:cNvPr>
          <p:cNvSpPr/>
          <p:nvPr userDrawn="1"/>
        </p:nvSpPr>
        <p:spPr>
          <a:xfrm>
            <a:off x="577" y="0"/>
            <a:ext cx="4648776" cy="68580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 name="Picture Placeholder 4">
            <a:extLst>
              <a:ext uri="{FF2B5EF4-FFF2-40B4-BE49-F238E27FC236}">
                <a16:creationId xmlns:a16="http://schemas.microsoft.com/office/drawing/2014/main" id="{B53422DD-6D28-5145-B290-E8C86C56BEC7}"/>
              </a:ext>
            </a:extLst>
          </p:cNvPr>
          <p:cNvSpPr>
            <a:spLocks noGrp="1"/>
          </p:cNvSpPr>
          <p:nvPr>
            <p:ph type="pic" sz="quarter" idx="10"/>
          </p:nvPr>
        </p:nvSpPr>
        <p:spPr>
          <a:xfrm>
            <a:off x="577" y="0"/>
            <a:ext cx="4648201" cy="6858000"/>
          </a:xfrm>
        </p:spPr>
        <p:txBody>
          <a:bodyPr anchor="ctr"/>
          <a:lstStyle>
            <a:lvl1pPr marL="0" indent="0" algn="ctr">
              <a:buNone/>
              <a:defRPr>
                <a:solidFill>
                  <a:schemeClr val="bg1"/>
                </a:solidFill>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11D1F0D4-293D-CA4A-8801-CFBE84D582E5}"/>
              </a:ext>
            </a:extLst>
          </p:cNvPr>
          <p:cNvSpPr>
            <a:spLocks noGrp="1"/>
          </p:cNvSpPr>
          <p:nvPr>
            <p:ph type="body" sz="quarter" idx="11"/>
          </p:nvPr>
        </p:nvSpPr>
        <p:spPr>
          <a:xfrm>
            <a:off x="4989988" y="1880076"/>
            <a:ext cx="6805612" cy="4623274"/>
          </a:xfrm>
        </p:spPr>
        <p:txBody>
          <a:bodyPr>
            <a:normAutofit/>
          </a:bodyPr>
          <a:lstStyle>
            <a:lvl1pPr marL="342900" indent="-342900">
              <a:lnSpc>
                <a:spcPct val="100000"/>
              </a:lnSpc>
              <a:spcBef>
                <a:spcPts val="0"/>
              </a:spcBef>
              <a:buFont typeface="Arial" panose="020B0604020202020204" pitchFamily="34" charset="0"/>
              <a:buChar char="•"/>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itle 7">
            <a:extLst>
              <a:ext uri="{FF2B5EF4-FFF2-40B4-BE49-F238E27FC236}">
                <a16:creationId xmlns:a16="http://schemas.microsoft.com/office/drawing/2014/main" id="{2BEA0093-4B3F-AA48-88CF-84AC9B1C1569}"/>
              </a:ext>
            </a:extLst>
          </p:cNvPr>
          <p:cNvSpPr>
            <a:spLocks noGrp="1"/>
          </p:cNvSpPr>
          <p:nvPr>
            <p:ph type="title" hasCustomPrompt="1"/>
          </p:nvPr>
        </p:nvSpPr>
        <p:spPr>
          <a:xfrm>
            <a:off x="4989988" y="589356"/>
            <a:ext cx="6805612" cy="1079212"/>
          </a:xfrm>
        </p:spPr>
        <p:txBody>
          <a:bodyPr anchor="t">
            <a:normAutofit/>
          </a:bodyPr>
          <a:lstStyle>
            <a:lvl1pPr algn="l">
              <a:lnSpc>
                <a:spcPct val="100000"/>
              </a:lnSpc>
              <a:defRPr sz="3600"/>
            </a:lvl1pPr>
          </a:lstStyle>
          <a:p>
            <a:r>
              <a:rPr lang="en-US" dirty="0"/>
              <a:t>Click to edit Title</a:t>
            </a:r>
          </a:p>
        </p:txBody>
      </p:sp>
      <p:pic>
        <p:nvPicPr>
          <p:cNvPr id="6" name="Picture 5">
            <a:extLst>
              <a:ext uri="{FF2B5EF4-FFF2-40B4-BE49-F238E27FC236}">
                <a16:creationId xmlns:a16="http://schemas.microsoft.com/office/drawing/2014/main" id="{6D91E070-7E40-46F1-A325-FB27E700ACDC}"/>
              </a:ext>
            </a:extLst>
          </p:cNvPr>
          <p:cNvPicPr>
            <a:picLocks noChangeAspect="1"/>
          </p:cNvPicPr>
          <p:nvPr userDrawn="1"/>
        </p:nvPicPr>
        <p:blipFill>
          <a:blip r:embed="rId2"/>
          <a:srcRect/>
          <a:stretch/>
        </p:blipFill>
        <p:spPr>
          <a:xfrm>
            <a:off x="10122161" y="6268644"/>
            <a:ext cx="1742905" cy="405676"/>
          </a:xfrm>
          <a:prstGeom prst="rect">
            <a:avLst/>
          </a:prstGeom>
        </p:spPr>
      </p:pic>
    </p:spTree>
    <p:extLst>
      <p:ext uri="{BB962C8B-B14F-4D97-AF65-F5344CB8AC3E}">
        <p14:creationId xmlns:p14="http://schemas.microsoft.com/office/powerpoint/2010/main" val="182060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bg1"/>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632B24C1-A111-7440-9D22-B51C06E971FB}"/>
              </a:ext>
            </a:extLst>
          </p:cNvPr>
          <p:cNvSpPr/>
          <p:nvPr userDrawn="1"/>
        </p:nvSpPr>
        <p:spPr>
          <a:xfrm>
            <a:off x="0" y="-495"/>
            <a:ext cx="12192000" cy="4186505"/>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7A132D8D-14C0-094A-843E-79332F6A0E6D}"/>
              </a:ext>
            </a:extLst>
          </p:cNvPr>
          <p:cNvSpPr>
            <a:spLocks noGrp="1"/>
          </p:cNvSpPr>
          <p:nvPr>
            <p:ph type="title" hasCustomPrompt="1"/>
          </p:nvPr>
        </p:nvSpPr>
        <p:spPr>
          <a:xfrm>
            <a:off x="838200" y="4444340"/>
            <a:ext cx="10464633" cy="748146"/>
          </a:xfrm>
        </p:spPr>
        <p:txBody>
          <a:bodyPr anchor="b"/>
          <a:lstStyle>
            <a:lvl1pPr algn="l">
              <a:defRPr/>
            </a:lvl1pPr>
          </a:lstStyle>
          <a:p>
            <a:r>
              <a:rPr lang="en-US" dirty="0"/>
              <a:t>Title</a:t>
            </a:r>
          </a:p>
        </p:txBody>
      </p:sp>
      <p:sp>
        <p:nvSpPr>
          <p:cNvPr id="8" name="Text Placeholder 7">
            <a:extLst>
              <a:ext uri="{FF2B5EF4-FFF2-40B4-BE49-F238E27FC236}">
                <a16:creationId xmlns:a16="http://schemas.microsoft.com/office/drawing/2014/main" id="{4F9C5DAD-B232-3B43-8A8A-BD5ED4AD18C4}"/>
              </a:ext>
            </a:extLst>
          </p:cNvPr>
          <p:cNvSpPr>
            <a:spLocks noGrp="1"/>
          </p:cNvSpPr>
          <p:nvPr>
            <p:ph type="body" sz="quarter" idx="10" hasCustomPrompt="1"/>
          </p:nvPr>
        </p:nvSpPr>
        <p:spPr>
          <a:xfrm>
            <a:off x="838199" y="5311775"/>
            <a:ext cx="10463213" cy="874841"/>
          </a:xfrm>
        </p:spPr>
        <p:txBody>
          <a:bodyPr>
            <a:normAutofit/>
          </a:bodyPr>
          <a:lstStyle>
            <a:lvl1pPr marL="0" indent="0">
              <a:buNone/>
              <a:defRPr sz="20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
        <p:nvSpPr>
          <p:cNvPr id="12" name="Picture Placeholder 11">
            <a:extLst>
              <a:ext uri="{FF2B5EF4-FFF2-40B4-BE49-F238E27FC236}">
                <a16:creationId xmlns:a16="http://schemas.microsoft.com/office/drawing/2014/main" id="{D3C4481F-E0C4-5348-A69B-D0BC8380C52A}"/>
              </a:ext>
            </a:extLst>
          </p:cNvPr>
          <p:cNvSpPr>
            <a:spLocks noGrp="1"/>
          </p:cNvSpPr>
          <p:nvPr>
            <p:ph type="pic" sz="quarter" idx="12"/>
          </p:nvPr>
        </p:nvSpPr>
        <p:spPr>
          <a:xfrm>
            <a:off x="0" y="0"/>
            <a:ext cx="12192000" cy="4186011"/>
          </a:xfrm>
        </p:spPr>
        <p:txBody>
          <a:bodyPr anchor="ctr"/>
          <a:lstStyle>
            <a:lvl1pPr marL="0" indent="0" algn="ctr">
              <a:buNone/>
              <a:defRPr>
                <a:solidFill>
                  <a:schemeClr val="bg1"/>
                </a:solidFill>
              </a:defRPr>
            </a:lvl1pPr>
          </a:lstStyle>
          <a:p>
            <a:r>
              <a:rPr lang="en-US"/>
              <a:t>Click icon to add picture</a:t>
            </a:r>
          </a:p>
        </p:txBody>
      </p:sp>
      <p:pic>
        <p:nvPicPr>
          <p:cNvPr id="6" name="Picture 5">
            <a:extLst>
              <a:ext uri="{FF2B5EF4-FFF2-40B4-BE49-F238E27FC236}">
                <a16:creationId xmlns:a16="http://schemas.microsoft.com/office/drawing/2014/main" id="{236F444C-5484-4C0C-B6F0-DC05A878B0A6}"/>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3489888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CABD3AF8-4655-8C41-840F-F939866C3068}"/>
              </a:ext>
            </a:extLst>
          </p:cNvPr>
          <p:cNvSpPr/>
          <p:nvPr userDrawn="1"/>
        </p:nvSpPr>
        <p:spPr>
          <a:xfrm>
            <a:off x="0" y="0"/>
            <a:ext cx="12192000" cy="1181819"/>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BF60A481-F60C-2B40-8218-DE95306913D6}"/>
              </a:ext>
            </a:extLst>
          </p:cNvPr>
          <p:cNvSpPr>
            <a:spLocks noGrp="1"/>
          </p:cNvSpPr>
          <p:nvPr>
            <p:ph type="title"/>
          </p:nvPr>
        </p:nvSpPr>
        <p:spPr>
          <a:xfrm>
            <a:off x="838200" y="147790"/>
            <a:ext cx="10515600" cy="861501"/>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6B67C15-6F09-4A4C-BECF-06B1ECA81846}"/>
              </a:ext>
            </a:extLst>
          </p:cNvPr>
          <p:cNvSpPr>
            <a:spLocks noGrp="1"/>
          </p:cNvSpPr>
          <p:nvPr>
            <p:ph idx="1"/>
          </p:nvPr>
        </p:nvSpPr>
        <p:spPr>
          <a:xfrm>
            <a:off x="370936" y="1329609"/>
            <a:ext cx="11524890" cy="4967034"/>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63C8094-2D4E-1144-95E8-84CF13456F08}"/>
              </a:ext>
            </a:extLst>
          </p:cNvPr>
          <p:cNvSpPr>
            <a:spLocks noGrp="1"/>
          </p:cNvSpPr>
          <p:nvPr>
            <p:ph type="sldNum" sz="quarter" idx="12"/>
          </p:nvPr>
        </p:nvSpPr>
        <p:spPr>
          <a:xfrm>
            <a:off x="11662913" y="6356350"/>
            <a:ext cx="415506" cy="365125"/>
          </a:xfrm>
        </p:spPr>
        <p:txBody>
          <a:bodyPr vert="horz" lIns="91440" tIns="45720" rIns="91440" bIns="45720" rtlCol="0" anchor="ctr"/>
          <a:lstStyle>
            <a:lvl1pPr>
              <a:defRPr lang="en-US" smtClean="0"/>
            </a:lvl1pPr>
          </a:lstStyle>
          <a:p>
            <a:fld id="{5844BA1B-2AD7-1042-9A56-DF9179839488}" type="slidenum">
              <a:rPr lang="en-US" smtClean="0"/>
              <a:pPr/>
              <a:t>‹#›</a:t>
            </a:fld>
            <a:endParaRPr lang="en-US"/>
          </a:p>
        </p:txBody>
      </p:sp>
      <p:pic>
        <p:nvPicPr>
          <p:cNvPr id="7" name="Picture 6">
            <a:extLst>
              <a:ext uri="{FF2B5EF4-FFF2-40B4-BE49-F238E27FC236}">
                <a16:creationId xmlns:a16="http://schemas.microsoft.com/office/drawing/2014/main" id="{115F31A0-F21B-4887-BB05-7112A738C2C8}"/>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711052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Content 2col">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348A9582-1994-40BF-A109-52CB2497D843}"/>
              </a:ext>
            </a:extLst>
          </p:cNvPr>
          <p:cNvSpPr/>
          <p:nvPr userDrawn="1"/>
        </p:nvSpPr>
        <p:spPr>
          <a:xfrm>
            <a:off x="0" y="0"/>
            <a:ext cx="12192000" cy="1181819"/>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3759323C-FB0D-2C47-A643-9808FFCDA99F}"/>
              </a:ext>
            </a:extLst>
          </p:cNvPr>
          <p:cNvSpPr>
            <a:spLocks noGrp="1"/>
          </p:cNvSpPr>
          <p:nvPr>
            <p:ph type="title"/>
          </p:nvPr>
        </p:nvSpPr>
        <p:spPr>
          <a:xfrm>
            <a:off x="838200" y="136526"/>
            <a:ext cx="10515600" cy="950402"/>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1739203-2A0A-654A-A44F-B259217C2F26}"/>
              </a:ext>
            </a:extLst>
          </p:cNvPr>
          <p:cNvSpPr>
            <a:spLocks noGrp="1"/>
          </p:cNvSpPr>
          <p:nvPr>
            <p:ph sz="half" idx="1"/>
          </p:nvPr>
        </p:nvSpPr>
        <p:spPr>
          <a:xfrm>
            <a:off x="838200" y="1841326"/>
            <a:ext cx="5181600" cy="44208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AF57F67-6432-DF4B-B04D-5C4768C454D6}"/>
              </a:ext>
            </a:extLst>
          </p:cNvPr>
          <p:cNvSpPr>
            <a:spLocks noGrp="1"/>
          </p:cNvSpPr>
          <p:nvPr>
            <p:ph sz="half" idx="2"/>
          </p:nvPr>
        </p:nvSpPr>
        <p:spPr>
          <a:xfrm>
            <a:off x="6172200" y="1841326"/>
            <a:ext cx="5181600" cy="4420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85A532-ABB0-6B45-92F9-58E443D063FC}"/>
              </a:ext>
            </a:extLst>
          </p:cNvPr>
          <p:cNvSpPr>
            <a:spLocks noGrp="1"/>
          </p:cNvSpPr>
          <p:nvPr>
            <p:ph type="sldNum" sz="quarter" idx="12"/>
          </p:nvPr>
        </p:nvSpPr>
        <p:spPr/>
        <p:txBody>
          <a:bodyPr/>
          <a:lstStyle/>
          <a:p>
            <a:fld id="{5844BA1B-2AD7-1042-9A56-DF9179839488}" type="slidenum">
              <a:rPr lang="en-US" smtClean="0"/>
              <a:t>‹#›</a:t>
            </a:fld>
            <a:endParaRPr lang="en-US"/>
          </a:p>
        </p:txBody>
      </p:sp>
      <p:pic>
        <p:nvPicPr>
          <p:cNvPr id="8" name="Picture 7">
            <a:extLst>
              <a:ext uri="{FF2B5EF4-FFF2-40B4-BE49-F238E27FC236}">
                <a16:creationId xmlns:a16="http://schemas.microsoft.com/office/drawing/2014/main" id="{4A8B31BD-11E6-4F6B-A370-7FC9EA280CE0}"/>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2818527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Only">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A73E5AB6-37F3-4583-AC74-23D191B0DC7A}"/>
              </a:ext>
            </a:extLst>
          </p:cNvPr>
          <p:cNvSpPr/>
          <p:nvPr userDrawn="1"/>
        </p:nvSpPr>
        <p:spPr>
          <a:xfrm>
            <a:off x="0" y="0"/>
            <a:ext cx="12192000" cy="1233577"/>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264408EE-B0EB-DC4F-B442-8AF30CE5FAF4}"/>
              </a:ext>
            </a:extLst>
          </p:cNvPr>
          <p:cNvSpPr>
            <a:spLocks noGrp="1"/>
          </p:cNvSpPr>
          <p:nvPr>
            <p:ph type="title"/>
          </p:nvPr>
        </p:nvSpPr>
        <p:spPr>
          <a:xfrm>
            <a:off x="838200" y="145147"/>
            <a:ext cx="10515600" cy="976287"/>
          </a:xfrm>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a:xfrm>
            <a:off x="11608910" y="6363658"/>
            <a:ext cx="432758" cy="365125"/>
          </a:xfrm>
        </p:spPr>
        <p:txBody>
          <a:bodyPr/>
          <a:lstStyle/>
          <a:p>
            <a:fld id="{5844BA1B-2AD7-1042-9A56-DF9179839488}" type="slidenum">
              <a:rPr lang="en-US" smtClean="0"/>
              <a:t>‹#›</a:t>
            </a:fld>
            <a:endParaRPr lang="en-US"/>
          </a:p>
        </p:txBody>
      </p:sp>
      <p:pic>
        <p:nvPicPr>
          <p:cNvPr id="6" name="Picture 5">
            <a:extLst>
              <a:ext uri="{FF2B5EF4-FFF2-40B4-BE49-F238E27FC236}">
                <a16:creationId xmlns:a16="http://schemas.microsoft.com/office/drawing/2014/main" id="{728B4850-0316-4C51-BA39-F61BD2A5701E}"/>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1709991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43C6D1ED-774C-4834-B287-1181E119BE3A}"/>
              </a:ext>
            </a:extLst>
          </p:cNvPr>
          <p:cNvSpPr/>
          <p:nvPr userDrawn="1"/>
        </p:nvSpPr>
        <p:spPr>
          <a:xfrm>
            <a:off x="0" y="0"/>
            <a:ext cx="12192000" cy="125083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838200" y="271472"/>
            <a:ext cx="10515600" cy="754374"/>
          </a:xfrm>
        </p:spPr>
        <p:txBody>
          <a:bodyPr/>
          <a:lstStyle>
            <a:lvl1pPr>
              <a:defRPr>
                <a:solidFill>
                  <a:schemeClr val="bg1"/>
                </a:solidFill>
              </a:defRPr>
            </a:lvl1p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a:xfrm>
            <a:off x="11608910" y="6356350"/>
            <a:ext cx="432758" cy="365125"/>
          </a:xfrm>
        </p:spPr>
        <p:txBody>
          <a:bodyPr/>
          <a:lstStyle/>
          <a:p>
            <a:fld id="{5844BA1B-2AD7-1042-9A56-DF9179839488}" type="slidenum">
              <a:rPr lang="en-US" smtClean="0"/>
              <a:t>‹#›</a:t>
            </a:fld>
            <a:endParaRPr lang="en-US"/>
          </a:p>
        </p:txBody>
      </p:sp>
      <p:sp>
        <p:nvSpPr>
          <p:cNvPr id="8" name="Text Placeholder 7">
            <a:extLst>
              <a:ext uri="{FF2B5EF4-FFF2-40B4-BE49-F238E27FC236}">
                <a16:creationId xmlns:a16="http://schemas.microsoft.com/office/drawing/2014/main" id="{61249CC6-A3CB-1F4C-AA03-4E9ECFC5D8CE}"/>
              </a:ext>
            </a:extLst>
          </p:cNvPr>
          <p:cNvSpPr>
            <a:spLocks noGrp="1"/>
          </p:cNvSpPr>
          <p:nvPr>
            <p:ph type="body" sz="quarter" idx="13"/>
          </p:nvPr>
        </p:nvSpPr>
        <p:spPr>
          <a:xfrm>
            <a:off x="838200" y="2315910"/>
            <a:ext cx="3178175" cy="3648328"/>
          </a:xfrm>
        </p:spPr>
        <p:txBody>
          <a:bodyPr>
            <a:normAutofit/>
          </a:bodyPr>
          <a:lstStyle>
            <a:lvl1pPr marL="0" indent="0">
              <a:buNone/>
              <a:defRPr sz="2000"/>
            </a:lvl1pPr>
          </a:lstStyle>
          <a:p>
            <a:pPr lvl="0"/>
            <a:r>
              <a:rPr lang="en-US"/>
              <a:t>Click to edit Master text styles</a:t>
            </a:r>
          </a:p>
        </p:txBody>
      </p:sp>
      <p:sp>
        <p:nvSpPr>
          <p:cNvPr id="9" name="Text Placeholder 7">
            <a:extLst>
              <a:ext uri="{FF2B5EF4-FFF2-40B4-BE49-F238E27FC236}">
                <a16:creationId xmlns:a16="http://schemas.microsoft.com/office/drawing/2014/main" id="{3E635EF6-9B72-4F44-8119-E188BFC50BA1}"/>
              </a:ext>
            </a:extLst>
          </p:cNvPr>
          <p:cNvSpPr>
            <a:spLocks noGrp="1"/>
          </p:cNvSpPr>
          <p:nvPr>
            <p:ph type="body" sz="quarter" idx="14"/>
          </p:nvPr>
        </p:nvSpPr>
        <p:spPr>
          <a:xfrm>
            <a:off x="4512892" y="2315910"/>
            <a:ext cx="3178175" cy="3648328"/>
          </a:xfrm>
        </p:spPr>
        <p:txBody>
          <a:bodyPr>
            <a:normAutofit/>
          </a:bodyPr>
          <a:lstStyle>
            <a:lvl1pPr marL="0" indent="0">
              <a:buNone/>
              <a:defRPr sz="2000"/>
            </a:lvl1pPr>
          </a:lstStyle>
          <a:p>
            <a:pPr lvl="0"/>
            <a:r>
              <a:rPr lang="en-US"/>
              <a:t>Click to edit Master text styles</a:t>
            </a:r>
          </a:p>
        </p:txBody>
      </p:sp>
      <p:sp>
        <p:nvSpPr>
          <p:cNvPr id="10" name="Text Placeholder 7">
            <a:extLst>
              <a:ext uri="{FF2B5EF4-FFF2-40B4-BE49-F238E27FC236}">
                <a16:creationId xmlns:a16="http://schemas.microsoft.com/office/drawing/2014/main" id="{1FE7CCD9-C967-2A40-9468-BFB10BA6E39A}"/>
              </a:ext>
            </a:extLst>
          </p:cNvPr>
          <p:cNvSpPr>
            <a:spLocks noGrp="1"/>
          </p:cNvSpPr>
          <p:nvPr>
            <p:ph type="body" sz="quarter" idx="15"/>
          </p:nvPr>
        </p:nvSpPr>
        <p:spPr>
          <a:xfrm>
            <a:off x="8187584" y="2315910"/>
            <a:ext cx="3178175" cy="3648328"/>
          </a:xfrm>
        </p:spPr>
        <p:txBody>
          <a:bodyPr>
            <a:normAutofit/>
          </a:bodyPr>
          <a:lstStyle>
            <a:lvl1pPr marL="0" indent="0">
              <a:buNone/>
              <a:defRPr sz="2000"/>
            </a:lvl1pPr>
          </a:lstStyle>
          <a:p>
            <a:pPr lvl="0"/>
            <a:r>
              <a:rPr lang="en-US"/>
              <a:t>Click to edit Master text styles</a:t>
            </a:r>
          </a:p>
        </p:txBody>
      </p:sp>
      <p:sp>
        <p:nvSpPr>
          <p:cNvPr id="11" name="Text Placeholder 7">
            <a:extLst>
              <a:ext uri="{FF2B5EF4-FFF2-40B4-BE49-F238E27FC236}">
                <a16:creationId xmlns:a16="http://schemas.microsoft.com/office/drawing/2014/main" id="{BA51374C-8FC0-C447-AC90-530CF3FD9356}"/>
              </a:ext>
            </a:extLst>
          </p:cNvPr>
          <p:cNvSpPr>
            <a:spLocks noGrp="1"/>
          </p:cNvSpPr>
          <p:nvPr>
            <p:ph type="body" sz="quarter" idx="16" hasCustomPrompt="1"/>
          </p:nvPr>
        </p:nvSpPr>
        <p:spPr>
          <a:xfrm>
            <a:off x="4515029" y="1803862"/>
            <a:ext cx="3178175" cy="342262"/>
          </a:xfrm>
        </p:spPr>
        <p:txBody>
          <a:bodyPr>
            <a:noAutofit/>
          </a:bodyPr>
          <a:lstStyle>
            <a:lvl1pPr marL="0" indent="0">
              <a:buNone/>
              <a:defRPr sz="2000" b="1">
                <a:solidFill>
                  <a:schemeClr val="accent1"/>
                </a:solidFill>
              </a:defRPr>
            </a:lvl1pPr>
          </a:lstStyle>
          <a:p>
            <a:pPr lvl="0"/>
            <a:r>
              <a:rPr lang="en-US" dirty="0"/>
              <a:t>HEADING</a:t>
            </a:r>
          </a:p>
        </p:txBody>
      </p:sp>
      <p:sp>
        <p:nvSpPr>
          <p:cNvPr id="12" name="Text Placeholder 7">
            <a:extLst>
              <a:ext uri="{FF2B5EF4-FFF2-40B4-BE49-F238E27FC236}">
                <a16:creationId xmlns:a16="http://schemas.microsoft.com/office/drawing/2014/main" id="{1004E3FA-8379-6648-93C8-DDEDA45579C7}"/>
              </a:ext>
            </a:extLst>
          </p:cNvPr>
          <p:cNvSpPr>
            <a:spLocks noGrp="1"/>
          </p:cNvSpPr>
          <p:nvPr>
            <p:ph type="body" sz="quarter" idx="17" hasCustomPrompt="1"/>
          </p:nvPr>
        </p:nvSpPr>
        <p:spPr>
          <a:xfrm>
            <a:off x="842473" y="1803862"/>
            <a:ext cx="3178175" cy="342262"/>
          </a:xfrm>
        </p:spPr>
        <p:txBody>
          <a:bodyPr>
            <a:noAutofit/>
          </a:bodyPr>
          <a:lstStyle>
            <a:lvl1pPr marL="0" indent="0">
              <a:buNone/>
              <a:defRPr sz="2000" b="1">
                <a:solidFill>
                  <a:schemeClr val="accent1"/>
                </a:solidFill>
              </a:defRPr>
            </a:lvl1pPr>
          </a:lstStyle>
          <a:p>
            <a:pPr lvl="0"/>
            <a:r>
              <a:rPr lang="en-US" dirty="0"/>
              <a:t>HEADING</a:t>
            </a:r>
          </a:p>
        </p:txBody>
      </p:sp>
      <p:sp>
        <p:nvSpPr>
          <p:cNvPr id="13" name="Text Placeholder 7">
            <a:extLst>
              <a:ext uri="{FF2B5EF4-FFF2-40B4-BE49-F238E27FC236}">
                <a16:creationId xmlns:a16="http://schemas.microsoft.com/office/drawing/2014/main" id="{94A923AD-E427-AE4A-B5AB-021CA50316D6}"/>
              </a:ext>
            </a:extLst>
          </p:cNvPr>
          <p:cNvSpPr>
            <a:spLocks noGrp="1"/>
          </p:cNvSpPr>
          <p:nvPr>
            <p:ph type="body" sz="quarter" idx="18" hasCustomPrompt="1"/>
          </p:nvPr>
        </p:nvSpPr>
        <p:spPr>
          <a:xfrm>
            <a:off x="8187584" y="1803862"/>
            <a:ext cx="3178175" cy="342262"/>
          </a:xfrm>
        </p:spPr>
        <p:txBody>
          <a:bodyPr>
            <a:noAutofit/>
          </a:bodyPr>
          <a:lstStyle>
            <a:lvl1pPr marL="0" indent="0">
              <a:buNone/>
              <a:defRPr sz="2000" b="1">
                <a:solidFill>
                  <a:schemeClr val="accent1"/>
                </a:solidFill>
              </a:defRPr>
            </a:lvl1pPr>
          </a:lstStyle>
          <a:p>
            <a:pPr lvl="0"/>
            <a:r>
              <a:rPr lang="en-US" dirty="0"/>
              <a:t>HEADING</a:t>
            </a:r>
          </a:p>
        </p:txBody>
      </p:sp>
      <p:pic>
        <p:nvPicPr>
          <p:cNvPr id="14" name="Picture 13">
            <a:extLst>
              <a:ext uri="{FF2B5EF4-FFF2-40B4-BE49-F238E27FC236}">
                <a16:creationId xmlns:a16="http://schemas.microsoft.com/office/drawing/2014/main" id="{9D1294ED-637C-4FA8-89A9-391109718670}"/>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1714809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alf Slide">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0" y="0"/>
            <a:ext cx="5807968" cy="6165304"/>
          </a:xfrm>
          <a:prstGeom prst="rect">
            <a:avLst/>
          </a:prstGeom>
        </p:spPr>
        <p:txBody>
          <a:bodyPr rtlCol="0">
            <a:normAutofit/>
          </a:bodyPr>
          <a:lstStyle>
            <a:lvl1pPr marL="0" indent="0">
              <a:buNone/>
              <a:defRPr sz="2100"/>
            </a:lvl1pPr>
          </a:lstStyle>
          <a:p>
            <a:pPr lvl="0"/>
            <a:r>
              <a:rPr lang="en-US" noProof="0"/>
              <a:t>Click icon to add picture</a:t>
            </a:r>
            <a:endParaRPr lang="bg-BG" noProof="0"/>
          </a:p>
        </p:txBody>
      </p:sp>
      <p:sp>
        <p:nvSpPr>
          <p:cNvPr id="5" name="Date Placeholder 4"/>
          <p:cNvSpPr>
            <a:spLocks noGrp="1"/>
          </p:cNvSpPr>
          <p:nvPr>
            <p:ph type="dt" sz="half" idx="11"/>
          </p:nvPr>
        </p:nvSpPr>
        <p:spPr>
          <a:xfrm>
            <a:off x="1678519" y="6365878"/>
            <a:ext cx="2963333" cy="365125"/>
          </a:xfrm>
          <a:prstGeom prst="rect">
            <a:avLst/>
          </a:prstGeom>
        </p:spPr>
        <p:txBody>
          <a:bodyPr/>
          <a:lstStyle>
            <a:lvl1pPr>
              <a:defRPr sz="1050" smtClean="0">
                <a:solidFill>
                  <a:srgbClr val="F2F0E6"/>
                </a:solidFill>
              </a:defRPr>
            </a:lvl1pPr>
          </a:lstStyle>
          <a:p>
            <a:pPr>
              <a:defRPr/>
            </a:pPr>
            <a:fld id="{9E34EBBF-BF91-4FF0-B9B2-0A6D07B1A3E0}" type="datetime1">
              <a:rPr lang="en-US" smtClean="0"/>
              <a:t>6/21/2022</a:t>
            </a:fld>
            <a:endParaRPr lang="en-US"/>
          </a:p>
        </p:txBody>
      </p:sp>
      <p:sp>
        <p:nvSpPr>
          <p:cNvPr id="6" name="Slide Number Placeholder 6"/>
          <p:cNvSpPr>
            <a:spLocks noGrp="1"/>
          </p:cNvSpPr>
          <p:nvPr>
            <p:ph type="sldNum" sz="quarter" idx="12"/>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B5293F65-4424-4A74-AE8C-DF9374C96CF7}" type="slidenum">
              <a:rPr lang="en-US"/>
              <a:pPr>
                <a:defRPr/>
              </a:pPr>
              <a:t>‹#›</a:t>
            </a:fld>
            <a:endParaRPr lang="en-US"/>
          </a:p>
        </p:txBody>
      </p:sp>
      <p:sp>
        <p:nvSpPr>
          <p:cNvPr id="10" name="Rectangle 9">
            <a:hlinkClick r:id="rId2"/>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11" name="Rectangle 10">
            <a:hlinkClick r:id="rId3"/>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12" name="Title 1"/>
          <p:cNvSpPr>
            <a:spLocks noGrp="1"/>
          </p:cNvSpPr>
          <p:nvPr>
            <p:ph type="ctrTitle"/>
          </p:nvPr>
        </p:nvSpPr>
        <p:spPr>
          <a:xfrm>
            <a:off x="6097488" y="200794"/>
            <a:ext cx="5838040" cy="720080"/>
          </a:xfrm>
          <a:prstGeom prst="rect">
            <a:avLst/>
          </a:prstGeom>
        </p:spPr>
        <p:txBody>
          <a:bodyPr anchor="ctr" anchorCtr="0">
            <a:normAutofit/>
          </a:bodyPr>
          <a:lstStyle>
            <a:lvl1pPr>
              <a:defRPr sz="2700" baseline="0">
                <a:solidFill>
                  <a:schemeClr val="accent3"/>
                </a:solidFill>
              </a:defRPr>
            </a:lvl1pPr>
          </a:lstStyle>
          <a:p>
            <a:r>
              <a:rPr lang="en-US"/>
              <a:t>Click to edit Master title style</a:t>
            </a:r>
            <a:endParaRPr lang="bg-BG"/>
          </a:p>
        </p:txBody>
      </p:sp>
      <p:sp>
        <p:nvSpPr>
          <p:cNvPr id="13" name="Subtitle 2"/>
          <p:cNvSpPr>
            <a:spLocks noGrp="1"/>
          </p:cNvSpPr>
          <p:nvPr>
            <p:ph type="subTitle" idx="1"/>
          </p:nvPr>
        </p:nvSpPr>
        <p:spPr>
          <a:xfrm>
            <a:off x="6097489" y="1223020"/>
            <a:ext cx="5838041" cy="4949180"/>
          </a:xfrm>
          <a:prstGeom prst="rect">
            <a:avLst/>
          </a:prstGeom>
        </p:spPr>
        <p:txBody>
          <a:bodyPr rtlCol="0">
            <a:normAutofit/>
          </a:bodyPr>
          <a:lstStyle>
            <a:lvl1pPr>
              <a:defRPr lang="bg-BG" sz="1800" b="0" dirty="0">
                <a:solidFill>
                  <a:schemeClr val="tx2"/>
                </a:solidFill>
                <a:latin typeface="Franklin Gothic Book" panose="020B0503020102020204" pitchFamily="34" charset="0"/>
              </a:defRPr>
            </a:lvl1pPr>
          </a:lstStyle>
          <a:p>
            <a:pPr lvl="0"/>
            <a:r>
              <a:rPr lang="en-US"/>
              <a:t>Click to edit Master subtitle style</a:t>
            </a:r>
            <a:endParaRPr lang="bg-BG"/>
          </a:p>
        </p:txBody>
      </p:sp>
    </p:spTree>
    <p:extLst>
      <p:ext uri="{BB962C8B-B14F-4D97-AF65-F5344CB8AC3E}">
        <p14:creationId xmlns:p14="http://schemas.microsoft.com/office/powerpoint/2010/main" val="3974684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sp>
        <p:nvSpPr>
          <p:cNvPr id="26" name="background">
            <a:extLst>
              <a:ext uri="{FF2B5EF4-FFF2-40B4-BE49-F238E27FC236}">
                <a16:creationId xmlns:a16="http://schemas.microsoft.com/office/drawing/2014/main" id="{2D3FDAC3-C796-4576-9214-0128D07E3AF8}"/>
              </a:ext>
            </a:extLst>
          </p:cNvPr>
          <p:cNvSpPr/>
          <p:nvPr userDrawn="1"/>
        </p:nvSpPr>
        <p:spPr>
          <a:xfrm>
            <a:off x="0" y="0"/>
            <a:ext cx="12192000" cy="1615858"/>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838200" y="136524"/>
            <a:ext cx="10515600" cy="1381261"/>
          </a:xfrm>
        </p:spPr>
        <p:txBody>
          <a:bodyPr/>
          <a:lstStyle>
            <a:lvl1pPr>
              <a:defRPr>
                <a:solidFill>
                  <a:schemeClr val="bg1"/>
                </a:solidFill>
              </a:defRPr>
            </a:lvl1p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6" name="Picture Placeholder 5">
            <a:extLst>
              <a:ext uri="{FF2B5EF4-FFF2-40B4-BE49-F238E27FC236}">
                <a16:creationId xmlns:a16="http://schemas.microsoft.com/office/drawing/2014/main" id="{6151E92D-23FB-544B-8C59-FAC13210688A}"/>
              </a:ext>
            </a:extLst>
          </p:cNvPr>
          <p:cNvSpPr>
            <a:spLocks noGrp="1"/>
          </p:cNvSpPr>
          <p:nvPr>
            <p:ph type="pic" sz="quarter" idx="13" hasCustomPrompt="1"/>
          </p:nvPr>
        </p:nvSpPr>
        <p:spPr>
          <a:xfrm>
            <a:off x="2312586" y="1943680"/>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4" name="Picture Placeholder 5">
            <a:extLst>
              <a:ext uri="{FF2B5EF4-FFF2-40B4-BE49-F238E27FC236}">
                <a16:creationId xmlns:a16="http://schemas.microsoft.com/office/drawing/2014/main" id="{C9F49FA9-FE4F-2144-B72D-44676438EDDF}"/>
              </a:ext>
            </a:extLst>
          </p:cNvPr>
          <p:cNvSpPr>
            <a:spLocks noGrp="1"/>
          </p:cNvSpPr>
          <p:nvPr>
            <p:ph type="pic" sz="quarter" idx="14" hasCustomPrompt="1"/>
          </p:nvPr>
        </p:nvSpPr>
        <p:spPr>
          <a:xfrm>
            <a:off x="4388028" y="1926417"/>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5" name="Picture Placeholder 5">
            <a:extLst>
              <a:ext uri="{FF2B5EF4-FFF2-40B4-BE49-F238E27FC236}">
                <a16:creationId xmlns:a16="http://schemas.microsoft.com/office/drawing/2014/main" id="{13D2F6AF-3F77-BF4F-92A0-A9F5395DFDD9}"/>
              </a:ext>
            </a:extLst>
          </p:cNvPr>
          <p:cNvSpPr>
            <a:spLocks noGrp="1"/>
          </p:cNvSpPr>
          <p:nvPr>
            <p:ph type="pic" sz="quarter" idx="15" hasCustomPrompt="1"/>
          </p:nvPr>
        </p:nvSpPr>
        <p:spPr>
          <a:xfrm>
            <a:off x="6463470" y="1926416"/>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6" name="Picture Placeholder 5">
            <a:extLst>
              <a:ext uri="{FF2B5EF4-FFF2-40B4-BE49-F238E27FC236}">
                <a16:creationId xmlns:a16="http://schemas.microsoft.com/office/drawing/2014/main" id="{1EF28D0B-D514-D746-A345-5C89289B6438}"/>
              </a:ext>
            </a:extLst>
          </p:cNvPr>
          <p:cNvSpPr>
            <a:spLocks noGrp="1"/>
          </p:cNvSpPr>
          <p:nvPr>
            <p:ph type="pic" sz="quarter" idx="16" hasCustomPrompt="1"/>
          </p:nvPr>
        </p:nvSpPr>
        <p:spPr>
          <a:xfrm>
            <a:off x="8538912" y="1926415"/>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7" name="Picture Placeholder 5">
            <a:extLst>
              <a:ext uri="{FF2B5EF4-FFF2-40B4-BE49-F238E27FC236}">
                <a16:creationId xmlns:a16="http://schemas.microsoft.com/office/drawing/2014/main" id="{2E4A5F5C-D995-AD4B-9C3B-6A126F48496B}"/>
              </a:ext>
            </a:extLst>
          </p:cNvPr>
          <p:cNvSpPr>
            <a:spLocks noGrp="1"/>
          </p:cNvSpPr>
          <p:nvPr>
            <p:ph type="pic" sz="quarter" idx="17" hasCustomPrompt="1"/>
          </p:nvPr>
        </p:nvSpPr>
        <p:spPr>
          <a:xfrm>
            <a:off x="3365716" y="4092750"/>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8" name="Picture Placeholder 5">
            <a:extLst>
              <a:ext uri="{FF2B5EF4-FFF2-40B4-BE49-F238E27FC236}">
                <a16:creationId xmlns:a16="http://schemas.microsoft.com/office/drawing/2014/main" id="{D648BC7D-4E42-8C4B-B293-76F767727C9B}"/>
              </a:ext>
            </a:extLst>
          </p:cNvPr>
          <p:cNvSpPr>
            <a:spLocks noGrp="1"/>
          </p:cNvSpPr>
          <p:nvPr>
            <p:ph type="pic" sz="quarter" idx="18" hasCustomPrompt="1"/>
          </p:nvPr>
        </p:nvSpPr>
        <p:spPr>
          <a:xfrm>
            <a:off x="5441158" y="4075487"/>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9" name="Picture Placeholder 5">
            <a:extLst>
              <a:ext uri="{FF2B5EF4-FFF2-40B4-BE49-F238E27FC236}">
                <a16:creationId xmlns:a16="http://schemas.microsoft.com/office/drawing/2014/main" id="{A0A9F130-3F1D-164D-8966-A15278F6C107}"/>
              </a:ext>
            </a:extLst>
          </p:cNvPr>
          <p:cNvSpPr>
            <a:spLocks noGrp="1"/>
          </p:cNvSpPr>
          <p:nvPr>
            <p:ph type="pic" sz="quarter" idx="19" hasCustomPrompt="1"/>
          </p:nvPr>
        </p:nvSpPr>
        <p:spPr>
          <a:xfrm>
            <a:off x="7516600" y="4075486"/>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21" name="Text Placeholder 20">
            <a:extLst>
              <a:ext uri="{FF2B5EF4-FFF2-40B4-BE49-F238E27FC236}">
                <a16:creationId xmlns:a16="http://schemas.microsoft.com/office/drawing/2014/main" id="{F5B11387-4C77-0845-9338-E35C2E326323}"/>
              </a:ext>
            </a:extLst>
          </p:cNvPr>
          <p:cNvSpPr>
            <a:spLocks noGrp="1"/>
          </p:cNvSpPr>
          <p:nvPr>
            <p:ph type="body" sz="quarter" idx="20" hasCustomPrompt="1"/>
          </p:nvPr>
        </p:nvSpPr>
        <p:spPr>
          <a:xfrm>
            <a:off x="2031003" y="3429000"/>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7" name="Text Placeholder 6">
            <a:extLst>
              <a:ext uri="{FF2B5EF4-FFF2-40B4-BE49-F238E27FC236}">
                <a16:creationId xmlns:a16="http://schemas.microsoft.com/office/drawing/2014/main" id="{C9CA7215-843D-46AD-B5C4-90E897DBCE1F}"/>
              </a:ext>
            </a:extLst>
          </p:cNvPr>
          <p:cNvSpPr>
            <a:spLocks noGrp="1"/>
          </p:cNvSpPr>
          <p:nvPr>
            <p:ph type="body" sz="quarter" idx="27" hasCustomPrompt="1"/>
          </p:nvPr>
        </p:nvSpPr>
        <p:spPr>
          <a:xfrm>
            <a:off x="2312158" y="3674719"/>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37" name="Text Placeholder 20">
            <a:extLst>
              <a:ext uri="{FF2B5EF4-FFF2-40B4-BE49-F238E27FC236}">
                <a16:creationId xmlns:a16="http://schemas.microsoft.com/office/drawing/2014/main" id="{05FC62DA-1692-4580-91AA-C8E06A2D8CFA}"/>
              </a:ext>
            </a:extLst>
          </p:cNvPr>
          <p:cNvSpPr>
            <a:spLocks noGrp="1"/>
          </p:cNvSpPr>
          <p:nvPr>
            <p:ph type="body" sz="quarter" idx="28" hasCustomPrompt="1"/>
          </p:nvPr>
        </p:nvSpPr>
        <p:spPr>
          <a:xfrm>
            <a:off x="4123298" y="3438258"/>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8" name="Text Placeholder 6">
            <a:extLst>
              <a:ext uri="{FF2B5EF4-FFF2-40B4-BE49-F238E27FC236}">
                <a16:creationId xmlns:a16="http://schemas.microsoft.com/office/drawing/2014/main" id="{8063B245-9F32-4484-851A-76D37B02947D}"/>
              </a:ext>
            </a:extLst>
          </p:cNvPr>
          <p:cNvSpPr>
            <a:spLocks noGrp="1"/>
          </p:cNvSpPr>
          <p:nvPr>
            <p:ph type="body" sz="quarter" idx="29" hasCustomPrompt="1"/>
          </p:nvPr>
        </p:nvSpPr>
        <p:spPr>
          <a:xfrm>
            <a:off x="4404453" y="3683977"/>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39" name="Text Placeholder 20">
            <a:extLst>
              <a:ext uri="{FF2B5EF4-FFF2-40B4-BE49-F238E27FC236}">
                <a16:creationId xmlns:a16="http://schemas.microsoft.com/office/drawing/2014/main" id="{38629866-1C98-47D8-AF3F-05E66AC5CAD0}"/>
              </a:ext>
            </a:extLst>
          </p:cNvPr>
          <p:cNvSpPr>
            <a:spLocks noGrp="1"/>
          </p:cNvSpPr>
          <p:nvPr>
            <p:ph type="body" sz="quarter" idx="30" hasCustomPrompt="1"/>
          </p:nvPr>
        </p:nvSpPr>
        <p:spPr>
          <a:xfrm>
            <a:off x="6215593" y="3438258"/>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0" name="Text Placeholder 6">
            <a:extLst>
              <a:ext uri="{FF2B5EF4-FFF2-40B4-BE49-F238E27FC236}">
                <a16:creationId xmlns:a16="http://schemas.microsoft.com/office/drawing/2014/main" id="{3EC115D7-9292-47C0-8BD1-FED0D97AC8F6}"/>
              </a:ext>
            </a:extLst>
          </p:cNvPr>
          <p:cNvSpPr>
            <a:spLocks noGrp="1"/>
          </p:cNvSpPr>
          <p:nvPr>
            <p:ph type="body" sz="quarter" idx="31" hasCustomPrompt="1"/>
          </p:nvPr>
        </p:nvSpPr>
        <p:spPr>
          <a:xfrm>
            <a:off x="6496748" y="3683977"/>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41" name="Text Placeholder 20">
            <a:extLst>
              <a:ext uri="{FF2B5EF4-FFF2-40B4-BE49-F238E27FC236}">
                <a16:creationId xmlns:a16="http://schemas.microsoft.com/office/drawing/2014/main" id="{CF8A13C7-D2F0-49AD-AE28-EEA1BD1AE249}"/>
              </a:ext>
            </a:extLst>
          </p:cNvPr>
          <p:cNvSpPr>
            <a:spLocks noGrp="1"/>
          </p:cNvSpPr>
          <p:nvPr>
            <p:ph type="body" sz="quarter" idx="32" hasCustomPrompt="1"/>
          </p:nvPr>
        </p:nvSpPr>
        <p:spPr>
          <a:xfrm>
            <a:off x="8307888" y="3438258"/>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2" name="Text Placeholder 6">
            <a:extLst>
              <a:ext uri="{FF2B5EF4-FFF2-40B4-BE49-F238E27FC236}">
                <a16:creationId xmlns:a16="http://schemas.microsoft.com/office/drawing/2014/main" id="{8A054A32-D2A4-405A-A2D5-18B059E63D3A}"/>
              </a:ext>
            </a:extLst>
          </p:cNvPr>
          <p:cNvSpPr>
            <a:spLocks noGrp="1"/>
          </p:cNvSpPr>
          <p:nvPr>
            <p:ph type="body" sz="quarter" idx="33" hasCustomPrompt="1"/>
          </p:nvPr>
        </p:nvSpPr>
        <p:spPr>
          <a:xfrm>
            <a:off x="8589043" y="3683977"/>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45" name="Text Placeholder 20">
            <a:extLst>
              <a:ext uri="{FF2B5EF4-FFF2-40B4-BE49-F238E27FC236}">
                <a16:creationId xmlns:a16="http://schemas.microsoft.com/office/drawing/2014/main" id="{B8001808-8709-4FCA-A80D-D2154D91C8AC}"/>
              </a:ext>
            </a:extLst>
          </p:cNvPr>
          <p:cNvSpPr>
            <a:spLocks noGrp="1"/>
          </p:cNvSpPr>
          <p:nvPr>
            <p:ph type="body" sz="quarter" idx="36" hasCustomPrompt="1"/>
          </p:nvPr>
        </p:nvSpPr>
        <p:spPr>
          <a:xfrm>
            <a:off x="3085662" y="5509160"/>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6" name="Text Placeholder 6">
            <a:extLst>
              <a:ext uri="{FF2B5EF4-FFF2-40B4-BE49-F238E27FC236}">
                <a16:creationId xmlns:a16="http://schemas.microsoft.com/office/drawing/2014/main" id="{93DF7B78-BBFC-4DBE-AED5-306440EC0A4A}"/>
              </a:ext>
            </a:extLst>
          </p:cNvPr>
          <p:cNvSpPr>
            <a:spLocks noGrp="1"/>
          </p:cNvSpPr>
          <p:nvPr>
            <p:ph type="body" sz="quarter" idx="37" hasCustomPrompt="1"/>
          </p:nvPr>
        </p:nvSpPr>
        <p:spPr>
          <a:xfrm>
            <a:off x="3366817" y="5754879"/>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47" name="Text Placeholder 20">
            <a:extLst>
              <a:ext uri="{FF2B5EF4-FFF2-40B4-BE49-F238E27FC236}">
                <a16:creationId xmlns:a16="http://schemas.microsoft.com/office/drawing/2014/main" id="{963EB4FC-582C-4CE9-A21B-5850E13B8D60}"/>
              </a:ext>
            </a:extLst>
          </p:cNvPr>
          <p:cNvSpPr>
            <a:spLocks noGrp="1"/>
          </p:cNvSpPr>
          <p:nvPr>
            <p:ph type="body" sz="quarter" idx="38" hasCustomPrompt="1"/>
          </p:nvPr>
        </p:nvSpPr>
        <p:spPr>
          <a:xfrm>
            <a:off x="5177957" y="5509160"/>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8" name="Text Placeholder 6">
            <a:extLst>
              <a:ext uri="{FF2B5EF4-FFF2-40B4-BE49-F238E27FC236}">
                <a16:creationId xmlns:a16="http://schemas.microsoft.com/office/drawing/2014/main" id="{14C3E1FE-75D6-4705-A6EE-C950E6EBB6D7}"/>
              </a:ext>
            </a:extLst>
          </p:cNvPr>
          <p:cNvSpPr>
            <a:spLocks noGrp="1"/>
          </p:cNvSpPr>
          <p:nvPr>
            <p:ph type="body" sz="quarter" idx="39" hasCustomPrompt="1"/>
          </p:nvPr>
        </p:nvSpPr>
        <p:spPr>
          <a:xfrm>
            <a:off x="5459112" y="5754879"/>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49" name="Text Placeholder 20">
            <a:extLst>
              <a:ext uri="{FF2B5EF4-FFF2-40B4-BE49-F238E27FC236}">
                <a16:creationId xmlns:a16="http://schemas.microsoft.com/office/drawing/2014/main" id="{B85CB861-17D4-4864-889B-9B0DCFD6B301}"/>
              </a:ext>
            </a:extLst>
          </p:cNvPr>
          <p:cNvSpPr>
            <a:spLocks noGrp="1"/>
          </p:cNvSpPr>
          <p:nvPr>
            <p:ph type="body" sz="quarter" idx="40" hasCustomPrompt="1"/>
          </p:nvPr>
        </p:nvSpPr>
        <p:spPr>
          <a:xfrm>
            <a:off x="7270252" y="5509160"/>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50" name="Text Placeholder 6">
            <a:extLst>
              <a:ext uri="{FF2B5EF4-FFF2-40B4-BE49-F238E27FC236}">
                <a16:creationId xmlns:a16="http://schemas.microsoft.com/office/drawing/2014/main" id="{3294DA18-A568-44FA-9B5C-CE1C283E2F29}"/>
              </a:ext>
            </a:extLst>
          </p:cNvPr>
          <p:cNvSpPr>
            <a:spLocks noGrp="1"/>
          </p:cNvSpPr>
          <p:nvPr>
            <p:ph type="body" sz="quarter" idx="41" hasCustomPrompt="1"/>
          </p:nvPr>
        </p:nvSpPr>
        <p:spPr>
          <a:xfrm>
            <a:off x="7551407" y="5754879"/>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pic>
        <p:nvPicPr>
          <p:cNvPr id="27" name="Picture 26">
            <a:extLst>
              <a:ext uri="{FF2B5EF4-FFF2-40B4-BE49-F238E27FC236}">
                <a16:creationId xmlns:a16="http://schemas.microsoft.com/office/drawing/2014/main" id="{CB5ACB5C-EBDE-4FCF-893F-14BA42C9382A}"/>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3330500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onsor logos">
    <p:spTree>
      <p:nvGrpSpPr>
        <p:cNvPr id="1" name=""/>
        <p:cNvGrpSpPr/>
        <p:nvPr/>
      </p:nvGrpSpPr>
      <p:grpSpPr>
        <a:xfrm>
          <a:off x="0" y="0"/>
          <a:ext cx="0" cy="0"/>
          <a:chOff x="0" y="0"/>
          <a:chExt cx="0" cy="0"/>
        </a:xfrm>
      </p:grpSpPr>
      <p:sp>
        <p:nvSpPr>
          <p:cNvPr id="18" name="background">
            <a:extLst>
              <a:ext uri="{FF2B5EF4-FFF2-40B4-BE49-F238E27FC236}">
                <a16:creationId xmlns:a16="http://schemas.microsoft.com/office/drawing/2014/main" id="{B2E66138-8D94-47D7-8396-FA531D3BA2FA}"/>
              </a:ext>
            </a:extLst>
          </p:cNvPr>
          <p:cNvSpPr/>
          <p:nvPr userDrawn="1"/>
        </p:nvSpPr>
        <p:spPr>
          <a:xfrm>
            <a:off x="0" y="0"/>
            <a:ext cx="12192000" cy="1615858"/>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838200" y="136525"/>
            <a:ext cx="10515600" cy="1380180"/>
          </a:xfrm>
        </p:spPr>
        <p:txBody>
          <a:bodyPr/>
          <a:lstStyle>
            <a:lvl1pPr>
              <a:defRPr>
                <a:solidFill>
                  <a:schemeClr val="bg1"/>
                </a:solidFill>
              </a:defRPr>
            </a:lvl1p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6" name="Picture Placeholder 5">
            <a:extLst>
              <a:ext uri="{FF2B5EF4-FFF2-40B4-BE49-F238E27FC236}">
                <a16:creationId xmlns:a16="http://schemas.microsoft.com/office/drawing/2014/main" id="{6151E92D-23FB-544B-8C59-FAC13210688A}"/>
              </a:ext>
            </a:extLst>
          </p:cNvPr>
          <p:cNvSpPr>
            <a:spLocks noGrp="1"/>
          </p:cNvSpPr>
          <p:nvPr>
            <p:ph type="pic" sz="quarter" idx="13" hasCustomPrompt="1"/>
          </p:nvPr>
        </p:nvSpPr>
        <p:spPr>
          <a:xfrm>
            <a:off x="838201" y="2251313"/>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4" name="Picture Placeholder 5">
            <a:extLst>
              <a:ext uri="{FF2B5EF4-FFF2-40B4-BE49-F238E27FC236}">
                <a16:creationId xmlns:a16="http://schemas.microsoft.com/office/drawing/2014/main" id="{C9F49FA9-FE4F-2144-B72D-44676438EDDF}"/>
              </a:ext>
            </a:extLst>
          </p:cNvPr>
          <p:cNvSpPr>
            <a:spLocks noGrp="1"/>
          </p:cNvSpPr>
          <p:nvPr>
            <p:ph type="pic" sz="quarter" idx="14" hasCustomPrompt="1"/>
          </p:nvPr>
        </p:nvSpPr>
        <p:spPr>
          <a:xfrm>
            <a:off x="3471853" y="2234050"/>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5" name="Picture Placeholder 5">
            <a:extLst>
              <a:ext uri="{FF2B5EF4-FFF2-40B4-BE49-F238E27FC236}">
                <a16:creationId xmlns:a16="http://schemas.microsoft.com/office/drawing/2014/main" id="{13D2F6AF-3F77-BF4F-92A0-A9F5395DFDD9}"/>
              </a:ext>
            </a:extLst>
          </p:cNvPr>
          <p:cNvSpPr>
            <a:spLocks noGrp="1"/>
          </p:cNvSpPr>
          <p:nvPr>
            <p:ph type="pic" sz="quarter" idx="15" hasCustomPrompt="1"/>
          </p:nvPr>
        </p:nvSpPr>
        <p:spPr>
          <a:xfrm>
            <a:off x="6105505" y="2234049"/>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6" name="Picture Placeholder 5">
            <a:extLst>
              <a:ext uri="{FF2B5EF4-FFF2-40B4-BE49-F238E27FC236}">
                <a16:creationId xmlns:a16="http://schemas.microsoft.com/office/drawing/2014/main" id="{1EF28D0B-D514-D746-A345-5C89289B6438}"/>
              </a:ext>
            </a:extLst>
          </p:cNvPr>
          <p:cNvSpPr>
            <a:spLocks noGrp="1"/>
          </p:cNvSpPr>
          <p:nvPr>
            <p:ph type="pic" sz="quarter" idx="16" hasCustomPrompt="1"/>
          </p:nvPr>
        </p:nvSpPr>
        <p:spPr>
          <a:xfrm>
            <a:off x="8739158" y="2234048"/>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2" name="Picture Placeholder 5">
            <a:extLst>
              <a:ext uri="{FF2B5EF4-FFF2-40B4-BE49-F238E27FC236}">
                <a16:creationId xmlns:a16="http://schemas.microsoft.com/office/drawing/2014/main" id="{4B5627C5-D858-0545-9CED-8B151E8E04DE}"/>
              </a:ext>
            </a:extLst>
          </p:cNvPr>
          <p:cNvSpPr>
            <a:spLocks noGrp="1"/>
          </p:cNvSpPr>
          <p:nvPr>
            <p:ph type="pic" sz="quarter" idx="17" hasCustomPrompt="1"/>
          </p:nvPr>
        </p:nvSpPr>
        <p:spPr>
          <a:xfrm>
            <a:off x="838201" y="3943380"/>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3" name="Picture Placeholder 5">
            <a:extLst>
              <a:ext uri="{FF2B5EF4-FFF2-40B4-BE49-F238E27FC236}">
                <a16:creationId xmlns:a16="http://schemas.microsoft.com/office/drawing/2014/main" id="{9FE75601-C215-7F4E-A81D-CACB273968A7}"/>
              </a:ext>
            </a:extLst>
          </p:cNvPr>
          <p:cNvSpPr>
            <a:spLocks noGrp="1"/>
          </p:cNvSpPr>
          <p:nvPr>
            <p:ph type="pic" sz="quarter" idx="18" hasCustomPrompt="1"/>
          </p:nvPr>
        </p:nvSpPr>
        <p:spPr>
          <a:xfrm>
            <a:off x="3471853" y="3926117"/>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20" name="Picture Placeholder 5">
            <a:extLst>
              <a:ext uri="{FF2B5EF4-FFF2-40B4-BE49-F238E27FC236}">
                <a16:creationId xmlns:a16="http://schemas.microsoft.com/office/drawing/2014/main" id="{F3D4B5E7-065F-A241-A2C9-8D61F4FDCA95}"/>
              </a:ext>
            </a:extLst>
          </p:cNvPr>
          <p:cNvSpPr>
            <a:spLocks noGrp="1"/>
          </p:cNvSpPr>
          <p:nvPr>
            <p:ph type="pic" sz="quarter" idx="19" hasCustomPrompt="1"/>
          </p:nvPr>
        </p:nvSpPr>
        <p:spPr>
          <a:xfrm>
            <a:off x="6105505" y="3926116"/>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21" name="Picture Placeholder 5">
            <a:extLst>
              <a:ext uri="{FF2B5EF4-FFF2-40B4-BE49-F238E27FC236}">
                <a16:creationId xmlns:a16="http://schemas.microsoft.com/office/drawing/2014/main" id="{B6244E73-5AB3-3641-BF88-D9F9CB82617D}"/>
              </a:ext>
            </a:extLst>
          </p:cNvPr>
          <p:cNvSpPr>
            <a:spLocks noGrp="1"/>
          </p:cNvSpPr>
          <p:nvPr>
            <p:ph type="pic" sz="quarter" idx="20" hasCustomPrompt="1"/>
          </p:nvPr>
        </p:nvSpPr>
        <p:spPr>
          <a:xfrm>
            <a:off x="8739158" y="3926115"/>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pic>
        <p:nvPicPr>
          <p:cNvPr id="17" name="Picture 16">
            <a:extLst>
              <a:ext uri="{FF2B5EF4-FFF2-40B4-BE49-F238E27FC236}">
                <a16:creationId xmlns:a16="http://schemas.microsoft.com/office/drawing/2014/main" id="{3AF0E6D7-14EB-4892-8677-86C67CA2C09E}"/>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1152057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969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 Thank You">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DEF15C17-7A1C-C340-9903-95BDA4305BE7}"/>
              </a:ext>
            </a:extLst>
          </p:cNvPr>
          <p:cNvSpPr/>
          <p:nvPr userDrawn="1"/>
        </p:nvSpPr>
        <p:spPr>
          <a:xfrm>
            <a:off x="0" y="0"/>
            <a:ext cx="12192000" cy="68580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52" name="HVTN logo-black" descr="Logo&#10;&#10;Description automatically generated" hidden="1">
            <a:extLst>
              <a:ext uri="{FF2B5EF4-FFF2-40B4-BE49-F238E27FC236}">
                <a16:creationId xmlns:a16="http://schemas.microsoft.com/office/drawing/2014/main" id="{A263F057-C9B1-824F-B4F5-7EA9579DA25A}"/>
              </a:ext>
            </a:extLst>
          </p:cNvPr>
          <p:cNvPicPr>
            <a:picLocks noChangeAspect="1"/>
          </p:cNvPicPr>
          <p:nvPr userDrawn="1"/>
        </p:nvPicPr>
        <p:blipFill>
          <a:blip r:embed="rId2"/>
          <a:stretch>
            <a:fillRect/>
          </a:stretch>
        </p:blipFill>
        <p:spPr>
          <a:xfrm>
            <a:off x="10190375" y="5468380"/>
            <a:ext cx="1377325" cy="845916"/>
          </a:xfrm>
          <a:prstGeom prst="rect">
            <a:avLst/>
          </a:prstGeom>
        </p:spPr>
      </p:pic>
      <p:sp>
        <p:nvSpPr>
          <p:cNvPr id="41" name="title">
            <a:extLst>
              <a:ext uri="{FF2B5EF4-FFF2-40B4-BE49-F238E27FC236}">
                <a16:creationId xmlns:a16="http://schemas.microsoft.com/office/drawing/2014/main" id="{0D35A986-0105-884F-94B1-F4483584A4AB}"/>
              </a:ext>
            </a:extLst>
          </p:cNvPr>
          <p:cNvSpPr>
            <a:spLocks noGrp="1"/>
          </p:cNvSpPr>
          <p:nvPr>
            <p:ph type="title" hasCustomPrompt="1"/>
          </p:nvPr>
        </p:nvSpPr>
        <p:spPr>
          <a:xfrm>
            <a:off x="582201" y="2076628"/>
            <a:ext cx="10985499" cy="2459573"/>
          </a:xfrm>
        </p:spPr>
        <p:txBody>
          <a:bodyPr anchor="ctr">
            <a:normAutofit/>
          </a:bodyPr>
          <a:lstStyle>
            <a:lvl1pPr algn="ctr">
              <a:defRPr sz="8000">
                <a:solidFill>
                  <a:schemeClr val="bg1"/>
                </a:solidFill>
              </a:defRPr>
            </a:lvl1pPr>
          </a:lstStyle>
          <a:p>
            <a:r>
              <a:rPr lang="en-US" dirty="0"/>
              <a:t>THANK YOU</a:t>
            </a:r>
          </a:p>
        </p:txBody>
      </p:sp>
      <p:pic>
        <p:nvPicPr>
          <p:cNvPr id="7" name="Picture 6">
            <a:extLst>
              <a:ext uri="{FF2B5EF4-FFF2-40B4-BE49-F238E27FC236}">
                <a16:creationId xmlns:a16="http://schemas.microsoft.com/office/drawing/2014/main" id="{6587B047-2314-400F-9EBB-D71E5F7B4F6D}"/>
              </a:ext>
            </a:extLst>
          </p:cNvPr>
          <p:cNvPicPr>
            <a:picLocks noChangeAspect="1"/>
          </p:cNvPicPr>
          <p:nvPr userDrawn="1"/>
        </p:nvPicPr>
        <p:blipFill>
          <a:blip r:embed="rId3"/>
          <a:srcRect/>
          <a:stretch/>
        </p:blipFill>
        <p:spPr>
          <a:xfrm>
            <a:off x="8954432" y="5792713"/>
            <a:ext cx="2876426" cy="743077"/>
          </a:xfrm>
          <a:prstGeom prst="rect">
            <a:avLst/>
          </a:prstGeom>
        </p:spPr>
      </p:pic>
    </p:spTree>
    <p:extLst>
      <p:ext uri="{BB962C8B-B14F-4D97-AF65-F5344CB8AC3E}">
        <p14:creationId xmlns:p14="http://schemas.microsoft.com/office/powerpoint/2010/main" val="195385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0" y="0"/>
            <a:ext cx="12192000" cy="6165304"/>
          </a:xfrm>
          <a:prstGeom prst="rect">
            <a:avLst/>
          </a:prstGeom>
        </p:spPr>
        <p:txBody>
          <a:bodyPr rtlCol="0">
            <a:normAutofit/>
          </a:bodyPr>
          <a:lstStyle>
            <a:lvl1pPr>
              <a:defRPr lang="bg-BG" sz="2400" kern="1200" noProof="0" dirty="0">
                <a:solidFill>
                  <a:schemeClr val="bg2"/>
                </a:solidFill>
                <a:latin typeface="Franklin Gothic Demi" panose="020B0703020102020204" pitchFamily="34" charset="0"/>
                <a:ea typeface="+mn-ea"/>
                <a:cs typeface="+mn-cs"/>
              </a:defRPr>
            </a:lvl1pPr>
          </a:lstStyle>
          <a:p>
            <a:pPr lvl="0"/>
            <a:r>
              <a:rPr lang="en-US" noProof="0"/>
              <a:t>Click icon to add picture</a:t>
            </a:r>
            <a:endParaRPr lang="bg-BG" noProof="0"/>
          </a:p>
        </p:txBody>
      </p:sp>
      <p:sp>
        <p:nvSpPr>
          <p:cNvPr id="2" name="Title 1"/>
          <p:cNvSpPr>
            <a:spLocks noGrp="1"/>
          </p:cNvSpPr>
          <p:nvPr>
            <p:ph type="title"/>
          </p:nvPr>
        </p:nvSpPr>
        <p:spPr>
          <a:xfrm>
            <a:off x="0" y="4856184"/>
            <a:ext cx="12192000" cy="1362075"/>
          </a:xfrm>
          <a:prstGeom prst="rect">
            <a:avLst/>
          </a:prstGeom>
          <a:solidFill>
            <a:srgbClr val="202020">
              <a:alpha val="80000"/>
            </a:srgbClr>
          </a:solidFill>
        </p:spPr>
        <p:txBody>
          <a:bodyPr anchor="t"/>
          <a:lstStyle>
            <a:lvl1pPr marL="685800" algn="l">
              <a:defRPr sz="2700" b="0" cap="all" spc="38" baseline="0">
                <a:solidFill>
                  <a:srgbClr val="8EC8DA"/>
                </a:solidFill>
              </a:defRPr>
            </a:lvl1pPr>
          </a:lstStyle>
          <a:p>
            <a:r>
              <a:rPr lang="en-US"/>
              <a:t>Click to edit Master title style</a:t>
            </a:r>
          </a:p>
        </p:txBody>
      </p:sp>
      <p:sp>
        <p:nvSpPr>
          <p:cNvPr id="3" name="Text Placeholder 2"/>
          <p:cNvSpPr>
            <a:spLocks noGrp="1"/>
          </p:cNvSpPr>
          <p:nvPr>
            <p:ph type="body" idx="1"/>
          </p:nvPr>
        </p:nvSpPr>
        <p:spPr>
          <a:xfrm>
            <a:off x="0" y="4094305"/>
            <a:ext cx="12192000" cy="761876"/>
          </a:xfrm>
          <a:prstGeom prst="rect">
            <a:avLst/>
          </a:prstGeom>
          <a:solidFill>
            <a:srgbClr val="202020">
              <a:alpha val="80000"/>
            </a:srgbClr>
          </a:solidFill>
        </p:spPr>
        <p:txBody>
          <a:bodyPr anchor="b"/>
          <a:lstStyle>
            <a:lvl1pPr marL="685800" indent="0">
              <a:buNone/>
              <a:defRPr sz="1500">
                <a:solidFill>
                  <a:srgbClr val="F2F0E6"/>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Date Placeholder 4"/>
          <p:cNvSpPr>
            <a:spLocks noGrp="1"/>
          </p:cNvSpPr>
          <p:nvPr>
            <p:ph type="dt" sz="half" idx="11"/>
          </p:nvPr>
        </p:nvSpPr>
        <p:spPr>
          <a:xfrm>
            <a:off x="1678519" y="6365878"/>
            <a:ext cx="2963333" cy="365125"/>
          </a:xfrm>
          <a:prstGeom prst="rect">
            <a:avLst/>
          </a:prstGeom>
        </p:spPr>
        <p:txBody>
          <a:bodyPr/>
          <a:lstStyle>
            <a:lvl1pPr>
              <a:defRPr sz="1050" smtClean="0">
                <a:solidFill>
                  <a:srgbClr val="F2F0E6"/>
                </a:solidFill>
              </a:defRPr>
            </a:lvl1pPr>
          </a:lstStyle>
          <a:p>
            <a:pPr>
              <a:defRPr/>
            </a:pPr>
            <a:fld id="{1FA78552-C574-4E12-BB0E-6D51EF392115}" type="datetime1">
              <a:rPr lang="en-US" smtClean="0"/>
              <a:t>6/21/2022</a:t>
            </a:fld>
            <a:endParaRPr lang="en-US"/>
          </a:p>
        </p:txBody>
      </p:sp>
      <p:sp>
        <p:nvSpPr>
          <p:cNvPr id="6" name="Slide Number Placeholder 6"/>
          <p:cNvSpPr>
            <a:spLocks noGrp="1"/>
          </p:cNvSpPr>
          <p:nvPr>
            <p:ph type="sldNum" sz="quarter" idx="12"/>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94942591-174B-4C8E-A7CC-11B465B9D581}" type="slidenum">
              <a:rPr lang="en-US"/>
              <a:pPr>
                <a:defRPr/>
              </a:pPr>
              <a:t>‹#›</a:t>
            </a:fld>
            <a:endParaRPr lang="en-US"/>
          </a:p>
        </p:txBody>
      </p:sp>
      <p:sp>
        <p:nvSpPr>
          <p:cNvPr id="7" name="Rectangle 6">
            <a:hlinkClick r:id="rId2"/>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8" name="Rectangle 7">
            <a:hlinkClick r:id="rId3"/>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24010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 collage">
    <p:spTree>
      <p:nvGrpSpPr>
        <p:cNvPr id="1" name=""/>
        <p:cNvGrpSpPr/>
        <p:nvPr/>
      </p:nvGrpSpPr>
      <p:grpSpPr>
        <a:xfrm>
          <a:off x="0" y="0"/>
          <a:ext cx="0" cy="0"/>
          <a:chOff x="0" y="0"/>
          <a:chExt cx="0" cy="0"/>
        </a:xfrm>
      </p:grpSpPr>
      <p:sp>
        <p:nvSpPr>
          <p:cNvPr id="10" name="Rectangle 9"/>
          <p:cNvSpPr/>
          <p:nvPr/>
        </p:nvSpPr>
        <p:spPr>
          <a:xfrm>
            <a:off x="1583267" y="2133600"/>
            <a:ext cx="9093200" cy="2808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solidFill>
                <a:schemeClr val="bg2"/>
              </a:solidFill>
            </a:endParaRPr>
          </a:p>
        </p:txBody>
      </p:sp>
      <p:sp>
        <p:nvSpPr>
          <p:cNvPr id="39" name="Picture Placeholder 7"/>
          <p:cNvSpPr>
            <a:spLocks noGrp="1"/>
          </p:cNvSpPr>
          <p:nvPr>
            <p:ph type="pic" sz="quarter" idx="10"/>
          </p:nvPr>
        </p:nvSpPr>
        <p:spPr>
          <a:xfrm>
            <a:off x="1776244" y="2296816"/>
            <a:ext cx="2783873" cy="2501230"/>
          </a:xfrm>
          <a:prstGeom prst="rect">
            <a:avLst/>
          </a:prstGeom>
        </p:spPr>
        <p:txBody>
          <a:bodyPr rtlCol="0">
            <a:normAutofit/>
          </a:bodyPr>
          <a:lstStyle>
            <a:lvl1pPr marL="0" indent="0">
              <a:buNone/>
              <a:defRPr sz="1200">
                <a:solidFill>
                  <a:schemeClr val="bg1"/>
                </a:solidFill>
              </a:defRPr>
            </a:lvl1pPr>
          </a:lstStyle>
          <a:p>
            <a:pPr lvl="0"/>
            <a:r>
              <a:rPr lang="en-US" noProof="0"/>
              <a:t>Click icon to add picture</a:t>
            </a:r>
            <a:endParaRPr lang="bg-BG" noProof="0"/>
          </a:p>
        </p:txBody>
      </p:sp>
      <p:sp>
        <p:nvSpPr>
          <p:cNvPr id="41" name="Picture Placeholder 7"/>
          <p:cNvSpPr>
            <a:spLocks noGrp="1"/>
          </p:cNvSpPr>
          <p:nvPr>
            <p:ph type="pic" sz="quarter" idx="12"/>
          </p:nvPr>
        </p:nvSpPr>
        <p:spPr>
          <a:xfrm>
            <a:off x="4749109" y="2298468"/>
            <a:ext cx="2783873" cy="1177868"/>
          </a:xfrm>
          <a:prstGeom prst="rect">
            <a:avLst/>
          </a:prstGeom>
        </p:spPr>
        <p:txBody>
          <a:bodyPr rtlCol="0">
            <a:normAutofit/>
          </a:bodyPr>
          <a:lstStyle>
            <a:lvl1pPr marL="0" indent="0">
              <a:buNone/>
              <a:defRPr sz="1200">
                <a:solidFill>
                  <a:schemeClr val="bg1"/>
                </a:solidFill>
              </a:defRPr>
            </a:lvl1pPr>
          </a:lstStyle>
          <a:p>
            <a:pPr lvl="0"/>
            <a:r>
              <a:rPr lang="en-US" noProof="0"/>
              <a:t>Click icon to add picture</a:t>
            </a:r>
            <a:endParaRPr lang="bg-BG" noProof="0"/>
          </a:p>
        </p:txBody>
      </p:sp>
      <p:sp>
        <p:nvSpPr>
          <p:cNvPr id="42" name="Picture Placeholder 7"/>
          <p:cNvSpPr>
            <a:spLocks noGrp="1"/>
          </p:cNvSpPr>
          <p:nvPr>
            <p:ph type="pic" sz="quarter" idx="13"/>
          </p:nvPr>
        </p:nvSpPr>
        <p:spPr>
          <a:xfrm>
            <a:off x="4749109" y="3626868"/>
            <a:ext cx="2783873" cy="1177868"/>
          </a:xfrm>
          <a:prstGeom prst="rect">
            <a:avLst/>
          </a:prstGeom>
        </p:spPr>
        <p:txBody>
          <a:bodyPr rtlCol="0">
            <a:normAutofit/>
          </a:bodyPr>
          <a:lstStyle>
            <a:lvl1pPr marL="0" indent="0">
              <a:buNone/>
              <a:defRPr sz="1200">
                <a:solidFill>
                  <a:schemeClr val="bg1"/>
                </a:solidFill>
              </a:defRPr>
            </a:lvl1pPr>
          </a:lstStyle>
          <a:p>
            <a:pPr lvl="0"/>
            <a:r>
              <a:rPr lang="en-US" noProof="0"/>
              <a:t>Click icon to add picture</a:t>
            </a:r>
            <a:endParaRPr lang="bg-BG" noProof="0"/>
          </a:p>
        </p:txBody>
      </p:sp>
      <p:sp>
        <p:nvSpPr>
          <p:cNvPr id="43" name="Picture Placeholder 7"/>
          <p:cNvSpPr>
            <a:spLocks noGrp="1"/>
          </p:cNvSpPr>
          <p:nvPr>
            <p:ph type="pic" sz="quarter" idx="14"/>
          </p:nvPr>
        </p:nvSpPr>
        <p:spPr>
          <a:xfrm>
            <a:off x="7711880" y="2298468"/>
            <a:ext cx="2783873" cy="1177868"/>
          </a:xfrm>
          <a:prstGeom prst="rect">
            <a:avLst/>
          </a:prstGeom>
        </p:spPr>
        <p:txBody>
          <a:bodyPr rtlCol="0">
            <a:normAutofit/>
          </a:bodyPr>
          <a:lstStyle>
            <a:lvl1pPr marL="0" indent="0">
              <a:buNone/>
              <a:defRPr sz="1200">
                <a:solidFill>
                  <a:schemeClr val="bg1"/>
                </a:solidFill>
              </a:defRPr>
            </a:lvl1pPr>
          </a:lstStyle>
          <a:p>
            <a:pPr lvl="0"/>
            <a:r>
              <a:rPr lang="en-US" noProof="0"/>
              <a:t>Click icon to add picture</a:t>
            </a:r>
            <a:endParaRPr lang="bg-BG" noProof="0"/>
          </a:p>
        </p:txBody>
      </p:sp>
      <p:sp>
        <p:nvSpPr>
          <p:cNvPr id="44" name="Picture Placeholder 7"/>
          <p:cNvSpPr>
            <a:spLocks noGrp="1"/>
          </p:cNvSpPr>
          <p:nvPr>
            <p:ph type="pic" sz="quarter" idx="15"/>
          </p:nvPr>
        </p:nvSpPr>
        <p:spPr>
          <a:xfrm>
            <a:off x="7711880" y="3626868"/>
            <a:ext cx="2783873" cy="1177868"/>
          </a:xfrm>
          <a:prstGeom prst="rect">
            <a:avLst/>
          </a:prstGeom>
        </p:spPr>
        <p:txBody>
          <a:bodyPr rtlCol="0">
            <a:normAutofit/>
          </a:bodyPr>
          <a:lstStyle>
            <a:lvl1pPr marL="0" indent="0">
              <a:buNone/>
              <a:defRPr sz="1200">
                <a:solidFill>
                  <a:schemeClr val="bg1"/>
                </a:solidFill>
              </a:defRPr>
            </a:lvl1pPr>
          </a:lstStyle>
          <a:p>
            <a:pPr lvl="0"/>
            <a:r>
              <a:rPr lang="en-US" noProof="0"/>
              <a:t>Click icon to add picture</a:t>
            </a:r>
            <a:endParaRPr lang="bg-BG" noProof="0"/>
          </a:p>
        </p:txBody>
      </p:sp>
      <p:sp>
        <p:nvSpPr>
          <p:cNvPr id="12" name="Date Placeholder 4"/>
          <p:cNvSpPr>
            <a:spLocks noGrp="1"/>
          </p:cNvSpPr>
          <p:nvPr>
            <p:ph type="dt" sz="half" idx="16"/>
          </p:nvPr>
        </p:nvSpPr>
        <p:spPr>
          <a:xfrm>
            <a:off x="1678519" y="6365878"/>
            <a:ext cx="2963333" cy="365125"/>
          </a:xfrm>
          <a:prstGeom prst="rect">
            <a:avLst/>
          </a:prstGeom>
        </p:spPr>
        <p:txBody>
          <a:bodyPr/>
          <a:lstStyle>
            <a:lvl1pPr>
              <a:defRPr sz="1050" smtClean="0">
                <a:solidFill>
                  <a:srgbClr val="F2F0E6"/>
                </a:solidFill>
              </a:defRPr>
            </a:lvl1pPr>
          </a:lstStyle>
          <a:p>
            <a:pPr>
              <a:defRPr/>
            </a:pPr>
            <a:fld id="{7529E77F-7B04-4DAD-8489-1D1FA782F9B0}" type="datetime1">
              <a:rPr lang="en-US" smtClean="0"/>
              <a:t>6/21/2022</a:t>
            </a:fld>
            <a:endParaRPr lang="en-US"/>
          </a:p>
        </p:txBody>
      </p:sp>
      <p:sp>
        <p:nvSpPr>
          <p:cNvPr id="13" name="Slide Number Placeholder 6"/>
          <p:cNvSpPr>
            <a:spLocks noGrp="1"/>
          </p:cNvSpPr>
          <p:nvPr>
            <p:ph type="sldNum" sz="quarter" idx="17"/>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E1936DBB-2E64-4598-8D8B-B6B0ED5CD01B}" type="slidenum">
              <a:rPr lang="en-US"/>
              <a:pPr>
                <a:defRPr/>
              </a:pPr>
              <a:t>‹#›</a:t>
            </a:fld>
            <a:endParaRPr lang="en-US"/>
          </a:p>
        </p:txBody>
      </p:sp>
      <p:pic>
        <p:nvPicPr>
          <p:cNvPr id="14"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6402" y="277816"/>
            <a:ext cx="1595967" cy="73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hlinkClick r:id="rId3"/>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18" name="Rectangle 17">
            <a:hlinkClick r:id="rId4"/>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20" name="Title 1"/>
          <p:cNvSpPr>
            <a:spLocks noGrp="1"/>
          </p:cNvSpPr>
          <p:nvPr>
            <p:ph type="ctrTitle"/>
          </p:nvPr>
        </p:nvSpPr>
        <p:spPr>
          <a:xfrm>
            <a:off x="1871532" y="1261120"/>
            <a:ext cx="8544949" cy="720080"/>
          </a:xfrm>
          <a:prstGeom prst="rect">
            <a:avLst/>
          </a:prstGeom>
        </p:spPr>
        <p:txBody>
          <a:bodyPr rtlCol="0" anchor="ctr" anchorCtr="0">
            <a:normAutofit/>
          </a:bodyPr>
          <a:lstStyle>
            <a:lvl1pPr>
              <a:defRPr lang="bg-BG" sz="2700" dirty="0"/>
            </a:lvl1pPr>
          </a:lstStyle>
          <a:p>
            <a:pPr lvl="0"/>
            <a:r>
              <a:rPr lang="en-US"/>
              <a:t>Click to edit Master title style</a:t>
            </a:r>
            <a:endParaRPr lang="bg-BG"/>
          </a:p>
        </p:txBody>
      </p:sp>
      <p:sp>
        <p:nvSpPr>
          <p:cNvPr id="21" name="Subtitle 2"/>
          <p:cNvSpPr>
            <a:spLocks noGrp="1"/>
          </p:cNvSpPr>
          <p:nvPr>
            <p:ph type="subTitle" idx="1" hasCustomPrompt="1"/>
          </p:nvPr>
        </p:nvSpPr>
        <p:spPr>
          <a:xfrm>
            <a:off x="1449196" y="5633252"/>
            <a:ext cx="9422005" cy="579140"/>
          </a:xfrm>
          <a:prstGeom prst="rect">
            <a:avLst/>
          </a:prstGeom>
        </p:spPr>
        <p:txBody>
          <a:bodyPr/>
          <a:lstStyle>
            <a:lvl1pPr marL="0" indent="0" algn="l">
              <a:buNone/>
              <a:defRPr sz="788" b="0" baseline="0">
                <a:solidFill>
                  <a:schemeClr val="bg2"/>
                </a:solidFill>
                <a:latin typeface="Franklin Gothic Book" panose="020B05030201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Research reported in this publication was supported by the National Institute of Allergy And Infectious Diseases of the National Institutes of Health under Award Number UM1A1068614. The content is solely the responsibility of the authors and does not necessarily represent the official views of the National Institutes of Health. </a:t>
            </a:r>
            <a:endParaRPr lang="bg-BG"/>
          </a:p>
        </p:txBody>
      </p:sp>
      <p:sp>
        <p:nvSpPr>
          <p:cNvPr id="15" name="Subtitle 2"/>
          <p:cNvSpPr txBox="1">
            <a:spLocks/>
          </p:cNvSpPr>
          <p:nvPr userDrawn="1"/>
        </p:nvSpPr>
        <p:spPr bwMode="auto">
          <a:xfrm>
            <a:off x="1463340" y="5018088"/>
            <a:ext cx="9407861"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0" indent="0" algn="l" rtl="0" eaLnBrk="1" fontAlgn="base" hangingPunct="1">
              <a:spcBef>
                <a:spcPct val="20000"/>
              </a:spcBef>
              <a:spcAft>
                <a:spcPct val="0"/>
              </a:spcAft>
              <a:buFont typeface="Arial" charset="0"/>
              <a:buNone/>
              <a:defRPr sz="1600" b="0" kern="1200">
                <a:solidFill>
                  <a:schemeClr val="tx2"/>
                </a:solidFill>
                <a:latin typeface="Franklin Gothic Book" panose="020B0503020102020204" pitchFamily="34" charset="0"/>
                <a:ea typeface="+mn-ea"/>
                <a:cs typeface="+mn-cs"/>
              </a:defRPr>
            </a:lvl1pPr>
            <a:lvl2pPr marL="457200" indent="0" algn="ctr" rtl="0" eaLnBrk="1" fontAlgn="base" hangingPunct="1">
              <a:spcBef>
                <a:spcPct val="20000"/>
              </a:spcBef>
              <a:spcAft>
                <a:spcPct val="0"/>
              </a:spcAft>
              <a:buClr>
                <a:schemeClr val="tx2"/>
              </a:buClr>
              <a:buFont typeface="Arial" charset="0"/>
              <a:buNone/>
              <a:defRPr sz="2800" kern="1200">
                <a:solidFill>
                  <a:schemeClr val="tx1">
                    <a:tint val="75000"/>
                  </a:schemeClr>
                </a:solidFill>
                <a:latin typeface="Franklin Gothic Book" panose="020B0503020102020204" pitchFamily="34" charset="0"/>
                <a:ea typeface="+mn-ea"/>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Franklin Gothic Book" panose="020B0503020102020204" pitchFamily="34" charset="0"/>
                <a:ea typeface="+mn-ea"/>
                <a:cs typeface="+mn-cs"/>
              </a:defRPr>
            </a:lvl3pPr>
            <a:lvl4pPr marL="1371600" indent="0" algn="ctr" rtl="0" eaLnBrk="1" fontAlgn="base" hangingPunct="1">
              <a:spcBef>
                <a:spcPct val="20000"/>
              </a:spcBef>
              <a:spcAft>
                <a:spcPct val="0"/>
              </a:spcAft>
              <a:buClr>
                <a:schemeClr val="tx2"/>
              </a:buClr>
              <a:buFont typeface="Arial" charset="0"/>
              <a:buNone/>
              <a:defRPr sz="2000" kern="1200">
                <a:solidFill>
                  <a:schemeClr val="tx1">
                    <a:tint val="75000"/>
                  </a:schemeClr>
                </a:solidFill>
                <a:latin typeface="Franklin Gothic Book" panose="020B0503020102020204" pitchFamily="34" charset="0"/>
                <a:ea typeface="+mn-ea"/>
                <a:cs typeface="+mn-cs"/>
              </a:defRPr>
            </a:lvl4pPr>
            <a:lvl5pPr marL="1828800" indent="0" algn="ctr" rtl="0" eaLnBrk="1" fontAlgn="base" hangingPunct="1">
              <a:spcBef>
                <a:spcPct val="20000"/>
              </a:spcBef>
              <a:spcAft>
                <a:spcPct val="0"/>
              </a:spcAft>
              <a:buClr>
                <a:schemeClr val="tx2"/>
              </a:buClr>
              <a:buFont typeface="Century Gothic" pitchFamily="34" charset="0"/>
              <a:buNone/>
              <a:defRPr sz="2000" kern="1200">
                <a:solidFill>
                  <a:schemeClr val="tx1">
                    <a:tint val="75000"/>
                  </a:schemeClr>
                </a:solidFill>
                <a:latin typeface="Franklin Gothic Book" panose="020B050302010202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t>Click to edit Master subtitle style</a:t>
            </a:r>
            <a:endParaRPr lang="bg-BG" sz="1200"/>
          </a:p>
        </p:txBody>
      </p:sp>
    </p:spTree>
    <p:extLst>
      <p:ext uri="{BB962C8B-B14F-4D97-AF65-F5344CB8AC3E}">
        <p14:creationId xmlns:p14="http://schemas.microsoft.com/office/powerpoint/2010/main" val="2755489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6"/>
          <p:cNvSpPr>
            <a:spLocks noGrp="1"/>
          </p:cNvSpPr>
          <p:nvPr>
            <p:ph type="sldNum" sz="quarter" idx="11"/>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C773BCFB-F5CA-4A62-BA61-3FDED4262A57}" type="slidenum">
              <a:rPr lang="en-US"/>
              <a:pPr>
                <a:defRPr/>
              </a:pPr>
              <a:t>‹#›</a:t>
            </a:fld>
            <a:endParaRPr lang="en-US"/>
          </a:p>
        </p:txBody>
      </p:sp>
      <p:sp>
        <p:nvSpPr>
          <p:cNvPr id="5" name="Title 1"/>
          <p:cNvSpPr>
            <a:spLocks noGrp="1"/>
          </p:cNvSpPr>
          <p:nvPr>
            <p:ph type="ctrTitle" hasCustomPrompt="1"/>
          </p:nvPr>
        </p:nvSpPr>
        <p:spPr>
          <a:xfrm>
            <a:off x="1817157" y="2061453"/>
            <a:ext cx="8718571" cy="1173453"/>
          </a:xfrm>
          <a:prstGeom prst="rect">
            <a:avLst/>
          </a:prstGeom>
        </p:spPr>
        <p:txBody>
          <a:bodyPr rtlCol="0" anchor="ctr" anchorCtr="0">
            <a:normAutofit/>
          </a:bodyPr>
          <a:lstStyle>
            <a:lvl1pPr>
              <a:defRPr lang="bg-BG" sz="3200" dirty="0"/>
            </a:lvl1pPr>
          </a:lstStyle>
          <a:p>
            <a:pPr lvl="0"/>
            <a:r>
              <a:rPr lang="en-US"/>
              <a:t>An Introduction to Broadly                    Neutralizing Antibodies (bnAbs)</a:t>
            </a:r>
            <a:endParaRPr lang="bg-BG"/>
          </a:p>
        </p:txBody>
      </p:sp>
      <p:sp>
        <p:nvSpPr>
          <p:cNvPr id="6" name="Rectangle 5">
            <a:hlinkClick r:id="rId2"/>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7" name="Rectangle 6">
            <a:hlinkClick r:id="rId3"/>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9" name="Subtitle 2"/>
          <p:cNvSpPr>
            <a:spLocks noGrp="1"/>
          </p:cNvSpPr>
          <p:nvPr>
            <p:ph type="subTitle" idx="1"/>
          </p:nvPr>
        </p:nvSpPr>
        <p:spPr>
          <a:xfrm>
            <a:off x="1513518" y="5184678"/>
            <a:ext cx="9422005" cy="579140"/>
          </a:xfrm>
          <a:prstGeom prst="rect">
            <a:avLst/>
          </a:prstGeom>
        </p:spPr>
        <p:txBody>
          <a:bodyPr/>
          <a:lstStyle>
            <a:lvl1pPr marL="0" indent="0" algn="ctr">
              <a:buNone/>
              <a:defRPr sz="1600" b="0" baseline="0">
                <a:solidFill>
                  <a:schemeClr val="bg2"/>
                </a:solidFill>
                <a:latin typeface="Franklin Gothic Book" panose="020B05030201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endParaRPr lang="bg-BG"/>
          </a:p>
        </p:txBody>
      </p:sp>
      <p:pic>
        <p:nvPicPr>
          <p:cNvPr id="11" name="Picture 16"/>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674886" y="212564"/>
            <a:ext cx="2842229" cy="130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62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 collage">
    <p:spTree>
      <p:nvGrpSpPr>
        <p:cNvPr id="1" name=""/>
        <p:cNvGrpSpPr/>
        <p:nvPr/>
      </p:nvGrpSpPr>
      <p:grpSpPr>
        <a:xfrm>
          <a:off x="0" y="0"/>
          <a:ext cx="0" cy="0"/>
          <a:chOff x="0" y="0"/>
          <a:chExt cx="0" cy="0"/>
        </a:xfrm>
      </p:grpSpPr>
      <p:sp>
        <p:nvSpPr>
          <p:cNvPr id="12" name="Date Placeholder 4"/>
          <p:cNvSpPr>
            <a:spLocks noGrp="1"/>
          </p:cNvSpPr>
          <p:nvPr>
            <p:ph type="dt" sz="half" idx="16"/>
          </p:nvPr>
        </p:nvSpPr>
        <p:spPr>
          <a:xfrm>
            <a:off x="1678519" y="6365878"/>
            <a:ext cx="2963333" cy="365125"/>
          </a:xfrm>
          <a:prstGeom prst="rect">
            <a:avLst/>
          </a:prstGeom>
        </p:spPr>
        <p:txBody>
          <a:bodyPr/>
          <a:lstStyle>
            <a:lvl1pPr>
              <a:defRPr sz="1050" smtClean="0">
                <a:solidFill>
                  <a:srgbClr val="F2F0E6"/>
                </a:solidFill>
              </a:defRPr>
            </a:lvl1pPr>
          </a:lstStyle>
          <a:p>
            <a:pPr>
              <a:defRPr/>
            </a:pPr>
            <a:fld id="{4BB4D335-7040-4E90-89A0-2EA7604D52F8}" type="datetime1">
              <a:rPr lang="en-US" smtClean="0"/>
              <a:t>6/21/2022</a:t>
            </a:fld>
            <a:endParaRPr lang="en-US"/>
          </a:p>
        </p:txBody>
      </p:sp>
      <p:sp>
        <p:nvSpPr>
          <p:cNvPr id="13" name="Slide Number Placeholder 6"/>
          <p:cNvSpPr>
            <a:spLocks noGrp="1"/>
          </p:cNvSpPr>
          <p:nvPr>
            <p:ph type="sldNum" sz="quarter" idx="17"/>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E1936DBB-2E64-4598-8D8B-B6B0ED5CD01B}" type="slidenum">
              <a:rPr lang="en-US"/>
              <a:pPr>
                <a:defRPr/>
              </a:pPr>
              <a:t>‹#›</a:t>
            </a:fld>
            <a:endParaRPr lang="en-US"/>
          </a:p>
        </p:txBody>
      </p:sp>
      <p:sp>
        <p:nvSpPr>
          <p:cNvPr id="14" name="Rectangle 13"/>
          <p:cNvSpPr/>
          <p:nvPr userDrawn="1"/>
        </p:nvSpPr>
        <p:spPr>
          <a:xfrm>
            <a:off x="1651000" y="2197100"/>
            <a:ext cx="9025467" cy="2755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15" name="Picture Placeholder 7"/>
          <p:cNvSpPr>
            <a:spLocks noGrp="1"/>
          </p:cNvSpPr>
          <p:nvPr>
            <p:ph type="pic" sz="quarter" idx="10"/>
          </p:nvPr>
        </p:nvSpPr>
        <p:spPr>
          <a:xfrm>
            <a:off x="1778411" y="2304247"/>
            <a:ext cx="8724540" cy="2521611"/>
          </a:xfrm>
          <a:prstGeom prst="rect">
            <a:avLst/>
          </a:prstGeom>
        </p:spPr>
        <p:txBody>
          <a:bodyPr rtlCol="0">
            <a:normAutofit/>
          </a:bodyPr>
          <a:lstStyle>
            <a:lvl1pPr marL="0" indent="0">
              <a:buNone/>
              <a:defRPr sz="1200">
                <a:solidFill>
                  <a:schemeClr val="bg1"/>
                </a:solidFill>
              </a:defRPr>
            </a:lvl1pPr>
          </a:lstStyle>
          <a:p>
            <a:pPr lvl="0"/>
            <a:r>
              <a:rPr lang="en-US" noProof="0"/>
              <a:t>Click icon to add picture</a:t>
            </a:r>
            <a:endParaRPr lang="bg-BG" noProof="0"/>
          </a:p>
        </p:txBody>
      </p:sp>
      <p:sp>
        <p:nvSpPr>
          <p:cNvPr id="19" name="Title 1"/>
          <p:cNvSpPr>
            <a:spLocks noGrp="1"/>
          </p:cNvSpPr>
          <p:nvPr>
            <p:ph type="ctrTitle"/>
          </p:nvPr>
        </p:nvSpPr>
        <p:spPr>
          <a:xfrm>
            <a:off x="1871532" y="835548"/>
            <a:ext cx="8544949" cy="720080"/>
          </a:xfrm>
          <a:prstGeom prst="rect">
            <a:avLst/>
          </a:prstGeom>
        </p:spPr>
        <p:txBody>
          <a:bodyPr rtlCol="0" anchor="ctr" anchorCtr="0">
            <a:normAutofit/>
          </a:bodyPr>
          <a:lstStyle>
            <a:lvl1pPr>
              <a:defRPr lang="bg-BG" sz="2700" dirty="0"/>
            </a:lvl1pPr>
          </a:lstStyle>
          <a:p>
            <a:pPr lvl="0"/>
            <a:r>
              <a:rPr lang="en-US"/>
              <a:t>Click to edit Master title style</a:t>
            </a:r>
            <a:endParaRPr lang="bg-BG"/>
          </a:p>
        </p:txBody>
      </p:sp>
      <p:sp>
        <p:nvSpPr>
          <p:cNvPr id="20" name="Text Placeholder 3"/>
          <p:cNvSpPr>
            <a:spLocks noGrp="1"/>
          </p:cNvSpPr>
          <p:nvPr>
            <p:ph type="body" sz="quarter" idx="11"/>
          </p:nvPr>
        </p:nvSpPr>
        <p:spPr>
          <a:xfrm>
            <a:off x="1871133" y="1546226"/>
            <a:ext cx="8544984" cy="574675"/>
          </a:xfrm>
        </p:spPr>
        <p:txBody>
          <a:bodyPr>
            <a:normAutofit/>
          </a:bodyPr>
          <a:lstStyle>
            <a:lvl1pPr marL="0" indent="0" algn="ctr">
              <a:buNone/>
              <a:defRPr lang="en-US" sz="2100" b="0" kern="1200" dirty="0" smtClean="0">
                <a:solidFill>
                  <a:schemeClr val="tx2"/>
                </a:solidFill>
                <a:latin typeface="Franklin Gothic Medium" panose="020B0603020102020204" pitchFamily="34" charset="0"/>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0"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6402" y="277816"/>
            <a:ext cx="1595967" cy="73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hlinkClick r:id="rId3"/>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16" name="Rectangle 15">
            <a:hlinkClick r:id="rId4"/>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17" name="Subtitle 2"/>
          <p:cNvSpPr>
            <a:spLocks noGrp="1"/>
          </p:cNvSpPr>
          <p:nvPr>
            <p:ph type="subTitle" idx="1" hasCustomPrompt="1"/>
          </p:nvPr>
        </p:nvSpPr>
        <p:spPr>
          <a:xfrm>
            <a:off x="1449196" y="5633252"/>
            <a:ext cx="9422005" cy="579140"/>
          </a:xfrm>
          <a:prstGeom prst="rect">
            <a:avLst/>
          </a:prstGeom>
        </p:spPr>
        <p:txBody>
          <a:bodyPr/>
          <a:lstStyle>
            <a:lvl1pPr marL="0" indent="0" algn="l">
              <a:buNone/>
              <a:defRPr sz="788" b="0" baseline="0">
                <a:solidFill>
                  <a:schemeClr val="bg2"/>
                </a:solidFill>
                <a:latin typeface="Franklin Gothic Book" panose="020B05030201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Research reported in this publication was supported by the National Institute of Allergy And Infectious Diseases of the National Institutes of Health under Award Number UM1A1068614. The content is solely the responsibility of the authors and does not necessarily represent the official views of the National Institutes of Health. </a:t>
            </a:r>
            <a:endParaRPr lang="bg-BG"/>
          </a:p>
        </p:txBody>
      </p:sp>
      <p:sp>
        <p:nvSpPr>
          <p:cNvPr id="21" name="Subtitle 2"/>
          <p:cNvSpPr txBox="1">
            <a:spLocks/>
          </p:cNvSpPr>
          <p:nvPr userDrawn="1"/>
        </p:nvSpPr>
        <p:spPr bwMode="auto">
          <a:xfrm>
            <a:off x="1463340" y="5018088"/>
            <a:ext cx="9407861"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0" indent="0" algn="l" rtl="0" eaLnBrk="1" fontAlgn="base" hangingPunct="1">
              <a:spcBef>
                <a:spcPct val="20000"/>
              </a:spcBef>
              <a:spcAft>
                <a:spcPct val="0"/>
              </a:spcAft>
              <a:buFont typeface="Arial" charset="0"/>
              <a:buNone/>
              <a:defRPr sz="1600" b="0" kern="1200">
                <a:solidFill>
                  <a:schemeClr val="tx2"/>
                </a:solidFill>
                <a:latin typeface="Franklin Gothic Book" panose="020B0503020102020204" pitchFamily="34" charset="0"/>
                <a:ea typeface="+mn-ea"/>
                <a:cs typeface="+mn-cs"/>
              </a:defRPr>
            </a:lvl1pPr>
            <a:lvl2pPr marL="457200" indent="0" algn="ctr" rtl="0" eaLnBrk="1" fontAlgn="base" hangingPunct="1">
              <a:spcBef>
                <a:spcPct val="20000"/>
              </a:spcBef>
              <a:spcAft>
                <a:spcPct val="0"/>
              </a:spcAft>
              <a:buClr>
                <a:schemeClr val="tx2"/>
              </a:buClr>
              <a:buFont typeface="Arial" charset="0"/>
              <a:buNone/>
              <a:defRPr sz="2800" kern="1200">
                <a:solidFill>
                  <a:schemeClr val="tx1">
                    <a:tint val="75000"/>
                  </a:schemeClr>
                </a:solidFill>
                <a:latin typeface="Franklin Gothic Book" panose="020B0503020102020204" pitchFamily="34" charset="0"/>
                <a:ea typeface="+mn-ea"/>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Franklin Gothic Book" panose="020B0503020102020204" pitchFamily="34" charset="0"/>
                <a:ea typeface="+mn-ea"/>
                <a:cs typeface="+mn-cs"/>
              </a:defRPr>
            </a:lvl3pPr>
            <a:lvl4pPr marL="1371600" indent="0" algn="ctr" rtl="0" eaLnBrk="1" fontAlgn="base" hangingPunct="1">
              <a:spcBef>
                <a:spcPct val="20000"/>
              </a:spcBef>
              <a:spcAft>
                <a:spcPct val="0"/>
              </a:spcAft>
              <a:buClr>
                <a:schemeClr val="tx2"/>
              </a:buClr>
              <a:buFont typeface="Arial" charset="0"/>
              <a:buNone/>
              <a:defRPr sz="2000" kern="1200">
                <a:solidFill>
                  <a:schemeClr val="tx1">
                    <a:tint val="75000"/>
                  </a:schemeClr>
                </a:solidFill>
                <a:latin typeface="Franklin Gothic Book" panose="020B0503020102020204" pitchFamily="34" charset="0"/>
                <a:ea typeface="+mn-ea"/>
                <a:cs typeface="+mn-cs"/>
              </a:defRPr>
            </a:lvl4pPr>
            <a:lvl5pPr marL="1828800" indent="0" algn="ctr" rtl="0" eaLnBrk="1" fontAlgn="base" hangingPunct="1">
              <a:spcBef>
                <a:spcPct val="20000"/>
              </a:spcBef>
              <a:spcAft>
                <a:spcPct val="0"/>
              </a:spcAft>
              <a:buClr>
                <a:schemeClr val="tx2"/>
              </a:buClr>
              <a:buFont typeface="Century Gothic" pitchFamily="34" charset="0"/>
              <a:buNone/>
              <a:defRPr sz="2000" kern="1200">
                <a:solidFill>
                  <a:schemeClr val="tx1">
                    <a:tint val="75000"/>
                  </a:schemeClr>
                </a:solidFill>
                <a:latin typeface="Franklin Gothic Book" panose="020B050302010202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t>Click to edit Master subtitle style</a:t>
            </a:r>
            <a:endParaRPr lang="bg-BG" sz="1200"/>
          </a:p>
        </p:txBody>
      </p:sp>
    </p:spTree>
    <p:extLst>
      <p:ext uri="{BB962C8B-B14F-4D97-AF65-F5344CB8AC3E}">
        <p14:creationId xmlns:p14="http://schemas.microsoft.com/office/powerpoint/2010/main" val="2644982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 collage">
    <p:spTree>
      <p:nvGrpSpPr>
        <p:cNvPr id="1" name=""/>
        <p:cNvGrpSpPr/>
        <p:nvPr/>
      </p:nvGrpSpPr>
      <p:grpSpPr>
        <a:xfrm>
          <a:off x="0" y="0"/>
          <a:ext cx="0" cy="0"/>
          <a:chOff x="0" y="0"/>
          <a:chExt cx="0" cy="0"/>
        </a:xfrm>
      </p:grpSpPr>
      <p:sp>
        <p:nvSpPr>
          <p:cNvPr id="12" name="Date Placeholder 4"/>
          <p:cNvSpPr>
            <a:spLocks noGrp="1"/>
          </p:cNvSpPr>
          <p:nvPr>
            <p:ph type="dt" sz="half" idx="16"/>
          </p:nvPr>
        </p:nvSpPr>
        <p:spPr>
          <a:xfrm>
            <a:off x="1678519" y="6365878"/>
            <a:ext cx="2963333" cy="365125"/>
          </a:xfrm>
          <a:prstGeom prst="rect">
            <a:avLst/>
          </a:prstGeom>
        </p:spPr>
        <p:txBody>
          <a:bodyPr/>
          <a:lstStyle>
            <a:lvl1pPr>
              <a:defRPr sz="1050" smtClean="0">
                <a:solidFill>
                  <a:srgbClr val="F2F0E6"/>
                </a:solidFill>
              </a:defRPr>
            </a:lvl1pPr>
          </a:lstStyle>
          <a:p>
            <a:pPr>
              <a:defRPr/>
            </a:pPr>
            <a:fld id="{B4CF607D-150F-4657-9AD9-A616B37667DF}" type="datetime1">
              <a:rPr lang="en-US" smtClean="0"/>
              <a:t>6/21/2022</a:t>
            </a:fld>
            <a:endParaRPr lang="en-US"/>
          </a:p>
        </p:txBody>
      </p:sp>
      <p:sp>
        <p:nvSpPr>
          <p:cNvPr id="13" name="Slide Number Placeholder 6"/>
          <p:cNvSpPr>
            <a:spLocks noGrp="1"/>
          </p:cNvSpPr>
          <p:nvPr>
            <p:ph type="sldNum" sz="quarter" idx="17"/>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E1936DBB-2E64-4598-8D8B-B6B0ED5CD01B}" type="slidenum">
              <a:rPr lang="en-US"/>
              <a:pPr>
                <a:defRPr/>
              </a:pPr>
              <a:t>‹#›</a:t>
            </a:fld>
            <a:endParaRPr lang="en-US"/>
          </a:p>
        </p:txBody>
      </p:sp>
      <p:sp>
        <p:nvSpPr>
          <p:cNvPr id="15" name="Picture Placeholder 7"/>
          <p:cNvSpPr>
            <a:spLocks noGrp="1"/>
          </p:cNvSpPr>
          <p:nvPr>
            <p:ph type="pic" sz="quarter" idx="10"/>
          </p:nvPr>
        </p:nvSpPr>
        <p:spPr>
          <a:xfrm>
            <a:off x="1778411" y="2316950"/>
            <a:ext cx="8724540" cy="2521611"/>
          </a:xfrm>
          <a:prstGeom prst="rect">
            <a:avLst/>
          </a:prstGeom>
        </p:spPr>
        <p:txBody>
          <a:bodyPr rtlCol="0">
            <a:normAutofit/>
          </a:bodyPr>
          <a:lstStyle>
            <a:lvl1pPr marL="0" indent="0">
              <a:buNone/>
              <a:defRPr sz="1200">
                <a:solidFill>
                  <a:schemeClr val="bg2"/>
                </a:solidFill>
              </a:defRPr>
            </a:lvl1pPr>
          </a:lstStyle>
          <a:p>
            <a:pPr lvl="0"/>
            <a:r>
              <a:rPr lang="en-US" noProof="0"/>
              <a:t>Click icon to add picture</a:t>
            </a:r>
            <a:endParaRPr lang="bg-BG" noProof="0"/>
          </a:p>
        </p:txBody>
      </p:sp>
      <p:pic>
        <p:nvPicPr>
          <p:cNvPr id="14"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6402" y="277816"/>
            <a:ext cx="1595967" cy="73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hlinkClick r:id="rId3"/>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16" name="Rectangle 15">
            <a:hlinkClick r:id="rId4"/>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19" name="Title 1"/>
          <p:cNvSpPr>
            <a:spLocks noGrp="1"/>
          </p:cNvSpPr>
          <p:nvPr>
            <p:ph type="ctrTitle"/>
          </p:nvPr>
        </p:nvSpPr>
        <p:spPr>
          <a:xfrm>
            <a:off x="1871532" y="1261120"/>
            <a:ext cx="8544949" cy="720080"/>
          </a:xfrm>
          <a:prstGeom prst="rect">
            <a:avLst/>
          </a:prstGeom>
        </p:spPr>
        <p:txBody>
          <a:bodyPr rtlCol="0" anchor="ctr" anchorCtr="0">
            <a:normAutofit/>
          </a:bodyPr>
          <a:lstStyle>
            <a:lvl1pPr>
              <a:defRPr lang="bg-BG" sz="2700" dirty="0"/>
            </a:lvl1pPr>
          </a:lstStyle>
          <a:p>
            <a:pPr lvl="0"/>
            <a:r>
              <a:rPr lang="en-US"/>
              <a:t>Click to edit Master title style</a:t>
            </a:r>
            <a:endParaRPr lang="bg-BG"/>
          </a:p>
        </p:txBody>
      </p:sp>
      <p:sp>
        <p:nvSpPr>
          <p:cNvPr id="10" name="Subtitle 2"/>
          <p:cNvSpPr>
            <a:spLocks noGrp="1"/>
          </p:cNvSpPr>
          <p:nvPr>
            <p:ph type="subTitle" idx="1" hasCustomPrompt="1"/>
          </p:nvPr>
        </p:nvSpPr>
        <p:spPr>
          <a:xfrm>
            <a:off x="1449196" y="5633252"/>
            <a:ext cx="9422005" cy="579140"/>
          </a:xfrm>
          <a:prstGeom prst="rect">
            <a:avLst/>
          </a:prstGeom>
        </p:spPr>
        <p:txBody>
          <a:bodyPr/>
          <a:lstStyle>
            <a:lvl1pPr marL="0" indent="0" algn="l">
              <a:buNone/>
              <a:defRPr sz="788" b="0" baseline="0">
                <a:solidFill>
                  <a:schemeClr val="bg2"/>
                </a:solidFill>
                <a:latin typeface="Franklin Gothic Book" panose="020B05030201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Research reported in this publication was supported by the National Institute of Allergy And Infectious Diseases of the National Institutes of Health under Award Number UM1A1068614. The content is solely the responsibility of the authors and does not necessarily represent the official views of the National Institutes of Health. </a:t>
            </a:r>
            <a:endParaRPr lang="bg-BG"/>
          </a:p>
        </p:txBody>
      </p:sp>
    </p:spTree>
    <p:extLst>
      <p:ext uri="{BB962C8B-B14F-4D97-AF65-F5344CB8AC3E}">
        <p14:creationId xmlns:p14="http://schemas.microsoft.com/office/powerpoint/2010/main" val="1132178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0" y="0"/>
            <a:ext cx="12192000" cy="6165304"/>
          </a:xfrm>
          <a:prstGeom prst="rect">
            <a:avLst/>
          </a:prstGeom>
        </p:spPr>
        <p:txBody>
          <a:bodyPr rtlCol="0">
            <a:normAutofit/>
          </a:bodyPr>
          <a:lstStyle>
            <a:lvl1pPr>
              <a:defRPr lang="bg-BG" sz="2400" kern="1200" noProof="0" dirty="0">
                <a:solidFill>
                  <a:schemeClr val="bg2"/>
                </a:solidFill>
                <a:latin typeface="Franklin Gothic Demi" panose="020B0703020102020204" pitchFamily="34" charset="0"/>
                <a:ea typeface="+mn-ea"/>
                <a:cs typeface="+mn-cs"/>
              </a:defRPr>
            </a:lvl1pPr>
          </a:lstStyle>
          <a:p>
            <a:pPr lvl="0"/>
            <a:r>
              <a:rPr lang="en-US" noProof="0"/>
              <a:t>Click icon to add picture</a:t>
            </a:r>
            <a:endParaRPr lang="bg-BG" noProof="0"/>
          </a:p>
        </p:txBody>
      </p:sp>
      <p:sp>
        <p:nvSpPr>
          <p:cNvPr id="2" name="Title 1"/>
          <p:cNvSpPr>
            <a:spLocks noGrp="1"/>
          </p:cNvSpPr>
          <p:nvPr>
            <p:ph type="title"/>
          </p:nvPr>
        </p:nvSpPr>
        <p:spPr>
          <a:xfrm>
            <a:off x="0" y="4856184"/>
            <a:ext cx="12192000" cy="1362075"/>
          </a:xfrm>
          <a:prstGeom prst="rect">
            <a:avLst/>
          </a:prstGeom>
          <a:solidFill>
            <a:srgbClr val="3589A5">
              <a:alpha val="80000"/>
            </a:srgbClr>
          </a:solidFill>
        </p:spPr>
        <p:txBody>
          <a:bodyPr anchor="t"/>
          <a:lstStyle>
            <a:lvl1pPr marL="685800" algn="l">
              <a:defRPr sz="2700" b="0" cap="all" spc="38"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0" y="4094305"/>
            <a:ext cx="12192000" cy="761876"/>
          </a:xfrm>
          <a:prstGeom prst="rect">
            <a:avLst/>
          </a:prstGeom>
          <a:solidFill>
            <a:srgbClr val="3589A5">
              <a:alpha val="80000"/>
            </a:srgbClr>
          </a:solidFill>
        </p:spPr>
        <p:txBody>
          <a:bodyPr anchor="b"/>
          <a:lstStyle>
            <a:lvl1pPr marL="685800" indent="0">
              <a:buNone/>
              <a:defRPr sz="1500">
                <a:solidFill>
                  <a:srgbClr val="F2F0E6"/>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Date Placeholder 4"/>
          <p:cNvSpPr>
            <a:spLocks noGrp="1"/>
          </p:cNvSpPr>
          <p:nvPr>
            <p:ph type="dt" sz="half" idx="11"/>
          </p:nvPr>
        </p:nvSpPr>
        <p:spPr>
          <a:xfrm>
            <a:off x="1678519" y="6365878"/>
            <a:ext cx="2963333" cy="365125"/>
          </a:xfrm>
          <a:prstGeom prst="rect">
            <a:avLst/>
          </a:prstGeom>
        </p:spPr>
        <p:txBody>
          <a:bodyPr/>
          <a:lstStyle>
            <a:lvl1pPr>
              <a:defRPr sz="1050" smtClean="0">
                <a:solidFill>
                  <a:srgbClr val="F2F0E6"/>
                </a:solidFill>
              </a:defRPr>
            </a:lvl1pPr>
          </a:lstStyle>
          <a:p>
            <a:pPr>
              <a:defRPr/>
            </a:pPr>
            <a:fld id="{FC64877E-D3A0-4C48-8381-3E92B59E387C}" type="datetime1">
              <a:rPr lang="en-US" smtClean="0"/>
              <a:t>6/21/2022</a:t>
            </a:fld>
            <a:endParaRPr lang="en-US"/>
          </a:p>
        </p:txBody>
      </p:sp>
      <p:sp>
        <p:nvSpPr>
          <p:cNvPr id="6" name="Slide Number Placeholder 6"/>
          <p:cNvSpPr>
            <a:spLocks noGrp="1"/>
          </p:cNvSpPr>
          <p:nvPr>
            <p:ph type="sldNum" sz="quarter" idx="12"/>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94942591-174B-4C8E-A7CC-11B465B9D581}" type="slidenum">
              <a:rPr lang="en-US"/>
              <a:pPr>
                <a:defRPr/>
              </a:pPr>
              <a:t>‹#›</a:t>
            </a:fld>
            <a:endParaRPr lang="en-US"/>
          </a:p>
        </p:txBody>
      </p:sp>
      <p:sp>
        <p:nvSpPr>
          <p:cNvPr id="7" name="Rectangle 6">
            <a:hlinkClick r:id="rId2"/>
          </p:cNvPr>
          <p:cNvSpPr/>
          <p:nvPr userDrawn="1"/>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8" name="Rectangle 7">
            <a:hlinkClick r:id="rId3"/>
          </p:cNvPr>
          <p:cNvSpPr/>
          <p:nvPr userDrawn="1"/>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768409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hyperlink" Target="https://twitter.com/HelpEndHIV" TargetMode="Externa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hyperlink" Target="https://www.facebook.com/helpendhiv"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6219824"/>
            <a:ext cx="12192000" cy="6381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algn="ctr" fontAlgn="auto">
              <a:spcBef>
                <a:spcPts val="0"/>
              </a:spcBef>
              <a:spcAft>
                <a:spcPts val="0"/>
              </a:spcAft>
              <a:defRPr/>
            </a:pPr>
            <a:endParaRPr lang="en-US" sz="1350"/>
          </a:p>
        </p:txBody>
      </p:sp>
      <p:pic>
        <p:nvPicPr>
          <p:cNvPr id="1027" name="Picture 9"/>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4733" y="6210300"/>
            <a:ext cx="122766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6"/>
          <p:cNvSpPr>
            <a:spLocks noGrp="1"/>
          </p:cNvSpPr>
          <p:nvPr>
            <p:ph type="title"/>
          </p:nvPr>
        </p:nvSpPr>
        <p:spPr bwMode="auto">
          <a:xfrm>
            <a:off x="609600" y="709752"/>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lvl="0"/>
            <a:r>
              <a:rPr lang="en-US" altLang="en-US"/>
              <a:t>Click to edit Master title style</a:t>
            </a:r>
          </a:p>
        </p:txBody>
      </p:sp>
      <p:sp>
        <p:nvSpPr>
          <p:cNvPr id="1029" name="Text Placeholder 7"/>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4"/>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326060" y="6288276"/>
            <a:ext cx="2317749" cy="41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ate Placeholder 4"/>
          <p:cNvSpPr>
            <a:spLocks noGrp="1"/>
          </p:cNvSpPr>
          <p:nvPr>
            <p:ph type="dt" sz="half" idx="2"/>
          </p:nvPr>
        </p:nvSpPr>
        <p:spPr>
          <a:xfrm>
            <a:off x="1678519" y="6365878"/>
            <a:ext cx="2963333" cy="365125"/>
          </a:xfrm>
          <a:prstGeom prst="rect">
            <a:avLst/>
          </a:prstGeom>
        </p:spPr>
        <p:txBody>
          <a:bodyPr/>
          <a:lstStyle>
            <a:lvl1pPr>
              <a:defRPr sz="1050" smtClean="0">
                <a:solidFill>
                  <a:srgbClr val="F2F0E6"/>
                </a:solidFill>
              </a:defRPr>
            </a:lvl1pPr>
          </a:lstStyle>
          <a:p>
            <a:pPr>
              <a:defRPr/>
            </a:pPr>
            <a:fld id="{680CC4D9-ED87-4B8B-8424-7FD6F2FCB763}" type="datetime1">
              <a:rPr lang="en-US" smtClean="0"/>
              <a:t>6/21/2022</a:t>
            </a:fld>
            <a:endParaRPr lang="en-US"/>
          </a:p>
        </p:txBody>
      </p:sp>
      <p:sp>
        <p:nvSpPr>
          <p:cNvPr id="16" name="Slide Number Placeholder 6"/>
          <p:cNvSpPr>
            <a:spLocks noGrp="1"/>
          </p:cNvSpPr>
          <p:nvPr>
            <p:ph type="sldNum" sz="quarter" idx="4"/>
          </p:nvPr>
        </p:nvSpPr>
        <p:spPr>
          <a:xfrm>
            <a:off x="5552017" y="6365878"/>
            <a:ext cx="1075267" cy="365125"/>
          </a:xfrm>
          <a:prstGeom prst="rect">
            <a:avLst/>
          </a:prstGeom>
        </p:spPr>
        <p:txBody>
          <a:bodyPr/>
          <a:lstStyle>
            <a:lvl1pPr algn="ctr">
              <a:defRPr sz="1050" smtClean="0">
                <a:solidFill>
                  <a:srgbClr val="F2F0E6"/>
                </a:solidFill>
              </a:defRPr>
            </a:lvl1pPr>
          </a:lstStyle>
          <a:p>
            <a:pPr>
              <a:defRPr/>
            </a:pPr>
            <a:fld id="{E1936DBB-2E64-4598-8D8B-B6B0ED5CD01B}" type="slidenum">
              <a:rPr lang="en-US"/>
              <a:pPr>
                <a:defRPr/>
              </a:pPr>
              <a:t>‹#›</a:t>
            </a:fld>
            <a:endParaRPr lang="en-US"/>
          </a:p>
        </p:txBody>
      </p:sp>
      <p:sp>
        <p:nvSpPr>
          <p:cNvPr id="2" name="Rectangle 1">
            <a:hlinkClick r:id="rId25"/>
          </p:cNvPr>
          <p:cNvSpPr/>
          <p:nvPr/>
        </p:nvSpPr>
        <p:spPr>
          <a:xfrm>
            <a:off x="338668" y="6328393"/>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3" name="Rectangle 2">
            <a:hlinkClick r:id="rId26"/>
          </p:cNvPr>
          <p:cNvSpPr/>
          <p:nvPr/>
        </p:nvSpPr>
        <p:spPr>
          <a:xfrm>
            <a:off x="880533" y="6333697"/>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3185020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ftr="0" dt="0"/>
  <p:txStyles>
    <p:titleStyle>
      <a:lvl1pPr algn="ctr" rtl="0" eaLnBrk="1" fontAlgn="base" hangingPunct="1">
        <a:spcBef>
          <a:spcPct val="0"/>
        </a:spcBef>
        <a:spcAft>
          <a:spcPct val="0"/>
        </a:spcAft>
        <a:defRPr sz="3000" kern="1200">
          <a:solidFill>
            <a:srgbClr val="404041"/>
          </a:solidFill>
          <a:latin typeface="Franklin Gothic Demi" panose="020B0703020102020204" pitchFamily="34" charset="0"/>
          <a:ea typeface="+mj-ea"/>
          <a:cs typeface="+mj-cs"/>
        </a:defRPr>
      </a:lvl1pPr>
      <a:lvl2pPr algn="ctr" rtl="0" eaLnBrk="1" fontAlgn="base" hangingPunct="1">
        <a:spcBef>
          <a:spcPct val="0"/>
        </a:spcBef>
        <a:spcAft>
          <a:spcPct val="0"/>
        </a:spcAft>
        <a:defRPr sz="3300">
          <a:solidFill>
            <a:srgbClr val="404041"/>
          </a:solidFill>
          <a:latin typeface="Franklin Gothic Demi" pitchFamily="34" charset="0"/>
        </a:defRPr>
      </a:lvl2pPr>
      <a:lvl3pPr algn="ctr" rtl="0" eaLnBrk="1" fontAlgn="base" hangingPunct="1">
        <a:spcBef>
          <a:spcPct val="0"/>
        </a:spcBef>
        <a:spcAft>
          <a:spcPct val="0"/>
        </a:spcAft>
        <a:defRPr sz="3300">
          <a:solidFill>
            <a:srgbClr val="404041"/>
          </a:solidFill>
          <a:latin typeface="Franklin Gothic Demi" pitchFamily="34" charset="0"/>
        </a:defRPr>
      </a:lvl3pPr>
      <a:lvl4pPr algn="ctr" rtl="0" eaLnBrk="1" fontAlgn="base" hangingPunct="1">
        <a:spcBef>
          <a:spcPct val="0"/>
        </a:spcBef>
        <a:spcAft>
          <a:spcPct val="0"/>
        </a:spcAft>
        <a:defRPr sz="3300">
          <a:solidFill>
            <a:srgbClr val="404041"/>
          </a:solidFill>
          <a:latin typeface="Franklin Gothic Demi" pitchFamily="34" charset="0"/>
        </a:defRPr>
      </a:lvl4pPr>
      <a:lvl5pPr algn="ctr" rtl="0" eaLnBrk="1" fontAlgn="base" hangingPunct="1">
        <a:spcBef>
          <a:spcPct val="0"/>
        </a:spcBef>
        <a:spcAft>
          <a:spcPct val="0"/>
        </a:spcAft>
        <a:defRPr sz="3300">
          <a:solidFill>
            <a:srgbClr val="404041"/>
          </a:solidFill>
          <a:latin typeface="Franklin Gothic Demi" pitchFamily="34" charset="0"/>
        </a:defRPr>
      </a:lvl5pPr>
      <a:lvl6pPr marL="342900" algn="ctr" rtl="0" eaLnBrk="1" fontAlgn="base" hangingPunct="1">
        <a:spcBef>
          <a:spcPct val="0"/>
        </a:spcBef>
        <a:spcAft>
          <a:spcPct val="0"/>
        </a:spcAft>
        <a:defRPr sz="3300">
          <a:solidFill>
            <a:srgbClr val="404041"/>
          </a:solidFill>
          <a:latin typeface="Franklin Gothic Demi" pitchFamily="34" charset="0"/>
        </a:defRPr>
      </a:lvl6pPr>
      <a:lvl7pPr marL="685800" algn="ctr" rtl="0" eaLnBrk="1" fontAlgn="base" hangingPunct="1">
        <a:spcBef>
          <a:spcPct val="0"/>
        </a:spcBef>
        <a:spcAft>
          <a:spcPct val="0"/>
        </a:spcAft>
        <a:defRPr sz="3300">
          <a:solidFill>
            <a:srgbClr val="404041"/>
          </a:solidFill>
          <a:latin typeface="Franklin Gothic Demi" pitchFamily="34" charset="0"/>
        </a:defRPr>
      </a:lvl7pPr>
      <a:lvl8pPr marL="1028700" algn="ctr" rtl="0" eaLnBrk="1" fontAlgn="base" hangingPunct="1">
        <a:spcBef>
          <a:spcPct val="0"/>
        </a:spcBef>
        <a:spcAft>
          <a:spcPct val="0"/>
        </a:spcAft>
        <a:defRPr sz="3300">
          <a:solidFill>
            <a:srgbClr val="404041"/>
          </a:solidFill>
          <a:latin typeface="Franklin Gothic Demi" pitchFamily="34" charset="0"/>
        </a:defRPr>
      </a:lvl8pPr>
      <a:lvl9pPr marL="1371600" algn="ctr" rtl="0" eaLnBrk="1" fontAlgn="base" hangingPunct="1">
        <a:spcBef>
          <a:spcPct val="0"/>
        </a:spcBef>
        <a:spcAft>
          <a:spcPct val="0"/>
        </a:spcAft>
        <a:defRPr sz="3300">
          <a:solidFill>
            <a:srgbClr val="404041"/>
          </a:solidFill>
          <a:latin typeface="Franklin Gothic Demi" pitchFamily="34" charset="0"/>
        </a:defRPr>
      </a:lvl9pPr>
    </p:titleStyle>
    <p:bodyStyle>
      <a:lvl1pPr marL="257175" indent="-257175" algn="l" rtl="0" eaLnBrk="1" fontAlgn="base" hangingPunct="1">
        <a:spcBef>
          <a:spcPct val="20000"/>
        </a:spcBef>
        <a:spcAft>
          <a:spcPct val="0"/>
        </a:spcAft>
        <a:buFont typeface="Arial" charset="0"/>
        <a:buChar char="•"/>
        <a:defRPr sz="2550" kern="1200">
          <a:solidFill>
            <a:schemeClr val="tx1"/>
          </a:solidFill>
          <a:latin typeface="Franklin Gothic Demi" panose="020B0703020102020204" pitchFamily="34" charset="0"/>
          <a:ea typeface="+mn-ea"/>
          <a:cs typeface="+mn-cs"/>
        </a:defRPr>
      </a:lvl1pPr>
      <a:lvl2pPr marL="557213" indent="-214313" algn="l" rtl="0" eaLnBrk="1" fontAlgn="base" hangingPunct="1">
        <a:spcBef>
          <a:spcPct val="20000"/>
        </a:spcBef>
        <a:spcAft>
          <a:spcPct val="0"/>
        </a:spcAft>
        <a:buClr>
          <a:schemeClr val="tx2"/>
        </a:buClr>
        <a:buFont typeface="Arial" charset="0"/>
        <a:buChar char="•"/>
        <a:defRPr sz="2100" kern="1200">
          <a:solidFill>
            <a:schemeClr val="tx1"/>
          </a:solidFill>
          <a:latin typeface="Franklin Gothic Book" panose="020B0503020102020204" pitchFamily="34" charset="0"/>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Franklin Gothic Book" panose="020B0503020102020204" pitchFamily="34" charset="0"/>
          <a:ea typeface="+mn-ea"/>
          <a:cs typeface="+mn-cs"/>
        </a:defRPr>
      </a:lvl3pPr>
      <a:lvl4pPr marL="1200150" indent="-171450" algn="l" rtl="0" eaLnBrk="1" fontAlgn="base" hangingPunct="1">
        <a:spcBef>
          <a:spcPct val="20000"/>
        </a:spcBef>
        <a:spcAft>
          <a:spcPct val="0"/>
        </a:spcAft>
        <a:buClr>
          <a:schemeClr val="tx2"/>
        </a:buClr>
        <a:buFont typeface="Arial" charset="0"/>
        <a:buChar char="•"/>
        <a:defRPr sz="1500" kern="1200">
          <a:solidFill>
            <a:schemeClr val="tx1"/>
          </a:solidFill>
          <a:latin typeface="Franklin Gothic Book" panose="020B0503020102020204" pitchFamily="34" charset="0"/>
          <a:ea typeface="+mn-ea"/>
          <a:cs typeface="+mn-cs"/>
        </a:defRPr>
      </a:lvl4pPr>
      <a:lvl5pPr marL="1543050" indent="-171450" algn="l" rtl="0" eaLnBrk="1" fontAlgn="base" hangingPunct="1">
        <a:spcBef>
          <a:spcPct val="20000"/>
        </a:spcBef>
        <a:spcAft>
          <a:spcPct val="0"/>
        </a:spcAft>
        <a:buClr>
          <a:schemeClr val="tx2"/>
        </a:buClr>
        <a:buFont typeface="Century Gothic" pitchFamily="34" charset="0"/>
        <a:buChar char="−"/>
        <a:defRPr sz="150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bg-BG"/>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number">
            <a:extLst>
              <a:ext uri="{FF2B5EF4-FFF2-40B4-BE49-F238E27FC236}">
                <a16:creationId xmlns:a16="http://schemas.microsoft.com/office/drawing/2014/main" id="{191EF7B9-D4E4-A748-91AC-3F2FC125BE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accent4">
                    <a:lumMod val="50000"/>
                  </a:schemeClr>
                </a:solidFill>
              </a:defRPr>
            </a:lvl1pPr>
          </a:lstStyle>
          <a:p>
            <a:fld id="{5844BA1B-2AD7-1042-9A56-DF9179839488}" type="slidenum">
              <a:rPr lang="en-US" smtClean="0"/>
              <a:pPr/>
              <a:t>‹#›</a:t>
            </a:fld>
            <a:endParaRPr lang="en-US"/>
          </a:p>
        </p:txBody>
      </p:sp>
      <p:sp>
        <p:nvSpPr>
          <p:cNvPr id="3" name="content">
            <a:extLst>
              <a:ext uri="{FF2B5EF4-FFF2-40B4-BE49-F238E27FC236}">
                <a16:creationId xmlns:a16="http://schemas.microsoft.com/office/drawing/2014/main" id="{EAA810C0-BF07-3C47-9DB5-6AD0852D6E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1F5F4B9D-8649-1B43-A62F-858C08C92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8378760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accent5"/>
        </a:buClr>
        <a:buFont typeface="Arial" panose="020B0604020202020204" pitchFamily="34" charset="0"/>
        <a:buChar char="•"/>
        <a:defRPr sz="3200" b="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A6254C-3F34-1A46-90A3-ADDC95F4585B}"/>
              </a:ext>
            </a:extLst>
          </p:cNvPr>
          <p:cNvSpPr>
            <a:spLocks noGrp="1"/>
          </p:cNvSpPr>
          <p:nvPr>
            <p:ph type="title"/>
          </p:nvPr>
        </p:nvSpPr>
        <p:spPr/>
        <p:txBody>
          <a:bodyPr>
            <a:normAutofit/>
          </a:bodyPr>
          <a:lstStyle/>
          <a:p>
            <a:r>
              <a:rPr lang="en-US" dirty="0"/>
              <a:t>An Introduction to Broadly </a:t>
            </a:r>
            <a:br>
              <a:rPr lang="en-US" dirty="0"/>
            </a:br>
            <a:r>
              <a:rPr lang="en-US" dirty="0"/>
              <a:t>Neutralizing Antibodies (bnAbs)</a:t>
            </a:r>
            <a:br>
              <a:rPr lang="en-US" dirty="0"/>
            </a:br>
            <a:endParaRPr lang="en-US" dirty="0"/>
          </a:p>
        </p:txBody>
      </p:sp>
    </p:spTree>
    <p:extLst>
      <p:ext uri="{BB962C8B-B14F-4D97-AF65-F5344CB8AC3E}">
        <p14:creationId xmlns:p14="http://schemas.microsoft.com/office/powerpoint/2010/main" val="1188205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505A-66C8-4FF1-AC74-18986A26EA63}"/>
              </a:ext>
            </a:extLst>
          </p:cNvPr>
          <p:cNvSpPr>
            <a:spLocks noGrp="1"/>
          </p:cNvSpPr>
          <p:nvPr>
            <p:ph type="title"/>
          </p:nvPr>
        </p:nvSpPr>
        <p:spPr/>
        <p:txBody>
          <a:bodyPr>
            <a:normAutofit fontScale="90000"/>
          </a:bodyPr>
          <a:lstStyle/>
          <a:p>
            <a:r>
              <a:rPr lang="en-US" dirty="0"/>
              <a:t>Where do they attach – some examples</a:t>
            </a:r>
          </a:p>
        </p:txBody>
      </p:sp>
      <p:grpSp>
        <p:nvGrpSpPr>
          <p:cNvPr id="4" name="Group 3">
            <a:extLst>
              <a:ext uri="{FF2B5EF4-FFF2-40B4-BE49-F238E27FC236}">
                <a16:creationId xmlns:a16="http://schemas.microsoft.com/office/drawing/2014/main" id="{6E1EE376-10CB-4BE7-8B34-5FA15B8CDD07}"/>
              </a:ext>
            </a:extLst>
          </p:cNvPr>
          <p:cNvGrpSpPr/>
          <p:nvPr/>
        </p:nvGrpSpPr>
        <p:grpSpPr>
          <a:xfrm>
            <a:off x="1676400" y="1295174"/>
            <a:ext cx="8839200" cy="4978625"/>
            <a:chOff x="1981200" y="1282475"/>
            <a:chExt cx="8229600" cy="4468330"/>
          </a:xfrm>
        </p:grpSpPr>
        <p:pic>
          <p:nvPicPr>
            <p:cNvPr id="5" name="Picture 4">
              <a:extLst>
                <a:ext uri="{FF2B5EF4-FFF2-40B4-BE49-F238E27FC236}">
                  <a16:creationId xmlns:a16="http://schemas.microsoft.com/office/drawing/2014/main" id="{46EBFFCA-A385-465E-9642-AC4214FE93A4}"/>
                </a:ext>
              </a:extLst>
            </p:cNvPr>
            <p:cNvPicPr>
              <a:picLocks noChangeAspect="1"/>
            </p:cNvPicPr>
            <p:nvPr/>
          </p:nvPicPr>
          <p:blipFill>
            <a:blip r:embed="rId3"/>
            <a:stretch>
              <a:fillRect/>
            </a:stretch>
          </p:blipFill>
          <p:spPr>
            <a:xfrm>
              <a:off x="1981200" y="1282475"/>
              <a:ext cx="8229600" cy="4468330"/>
            </a:xfrm>
            <a:prstGeom prst="rect">
              <a:avLst/>
            </a:prstGeom>
            <a:solidFill>
              <a:srgbClr val="000000"/>
            </a:solidFill>
          </p:spPr>
        </p:pic>
        <p:sp>
          <p:nvSpPr>
            <p:cNvPr id="6" name="TextBox 5">
              <a:extLst>
                <a:ext uri="{FF2B5EF4-FFF2-40B4-BE49-F238E27FC236}">
                  <a16:creationId xmlns:a16="http://schemas.microsoft.com/office/drawing/2014/main" id="{550BAF45-EF05-43FF-9BF7-2B3065E8F161}"/>
                </a:ext>
              </a:extLst>
            </p:cNvPr>
            <p:cNvSpPr txBox="1"/>
            <p:nvPr/>
          </p:nvSpPr>
          <p:spPr>
            <a:xfrm>
              <a:off x="2912125" y="3197152"/>
              <a:ext cx="1751682" cy="319489"/>
            </a:xfrm>
            <a:prstGeom prst="rect">
              <a:avLst/>
            </a:prstGeom>
            <a:solidFill>
              <a:srgbClr val="040404"/>
            </a:solidFill>
          </p:spPr>
          <p:txBody>
            <a:bodyPr vert="horz" wrap="square" lIns="91440" tIns="45720" rIns="91440" bIns="45720" rtlCol="0">
              <a:normAutofit/>
            </a:bodyPr>
            <a:lstStyle/>
            <a:p>
              <a:r>
                <a:rPr lang="en-US" sz="1600">
                  <a:solidFill>
                    <a:schemeClr val="bg1"/>
                  </a:solidFill>
                </a:rPr>
                <a:t>CD4 Binding Site</a:t>
              </a:r>
            </a:p>
          </p:txBody>
        </p:sp>
      </p:grpSp>
    </p:spTree>
    <p:extLst>
      <p:ext uri="{BB962C8B-B14F-4D97-AF65-F5344CB8AC3E}">
        <p14:creationId xmlns:p14="http://schemas.microsoft.com/office/powerpoint/2010/main" val="3839198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1D58-791C-4293-8F4E-38F111670A6B}"/>
              </a:ext>
            </a:extLst>
          </p:cNvPr>
          <p:cNvSpPr>
            <a:spLocks noGrp="1"/>
          </p:cNvSpPr>
          <p:nvPr>
            <p:ph type="title"/>
          </p:nvPr>
        </p:nvSpPr>
        <p:spPr/>
        <p:txBody>
          <a:bodyPr>
            <a:normAutofit/>
          </a:bodyPr>
          <a:lstStyle/>
          <a:p>
            <a:r>
              <a:rPr lang="en-US" sz="4000" dirty="0"/>
              <a:t>Why combinations are used</a:t>
            </a:r>
          </a:p>
        </p:txBody>
      </p:sp>
      <p:pic>
        <p:nvPicPr>
          <p:cNvPr id="4" name="HVTN140-HPTN101_Combo-bnAb-animation.mp4" descr="HVTN140-HPTN101_Combo-bnAb-animation.mp4">
            <a:hlinkClick r:id="" action="ppaction://media"/>
            <a:extLst>
              <a:ext uri="{FF2B5EF4-FFF2-40B4-BE49-F238E27FC236}">
                <a16:creationId xmlns:a16="http://schemas.microsoft.com/office/drawing/2014/main" id="{B6F756C1-45E6-4FDA-89B3-86671475B2C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72922" y="1492939"/>
            <a:ext cx="8046156" cy="4525963"/>
          </a:xfrm>
          <a:prstGeom prst="rect">
            <a:avLst/>
          </a:prstGeom>
        </p:spPr>
      </p:pic>
    </p:spTree>
    <p:extLst>
      <p:ext uri="{BB962C8B-B14F-4D97-AF65-F5344CB8AC3E}">
        <p14:creationId xmlns:p14="http://schemas.microsoft.com/office/powerpoint/2010/main" val="2495385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25907-90D3-4D7F-88F6-B7622A9D1C4E}"/>
              </a:ext>
            </a:extLst>
          </p:cNvPr>
          <p:cNvSpPr>
            <a:spLocks noGrp="1"/>
          </p:cNvSpPr>
          <p:nvPr>
            <p:ph type="title"/>
          </p:nvPr>
        </p:nvSpPr>
        <p:spPr/>
        <p:txBody>
          <a:bodyPr>
            <a:normAutofit/>
          </a:bodyPr>
          <a:lstStyle/>
          <a:p>
            <a:r>
              <a:rPr lang="en-US" sz="4000" dirty="0"/>
              <a:t>General risks of getting antibodies</a:t>
            </a:r>
          </a:p>
        </p:txBody>
      </p:sp>
      <p:sp>
        <p:nvSpPr>
          <p:cNvPr id="4" name="Content Placeholder 2">
            <a:extLst>
              <a:ext uri="{FF2B5EF4-FFF2-40B4-BE49-F238E27FC236}">
                <a16:creationId xmlns:a16="http://schemas.microsoft.com/office/drawing/2014/main" id="{500BFD9C-7373-4D07-AAD4-3231CB99ADF5}"/>
              </a:ext>
            </a:extLst>
          </p:cNvPr>
          <p:cNvSpPr>
            <a:spLocks noGrp="1"/>
          </p:cNvSpPr>
          <p:nvPr>
            <p:ph idx="1"/>
          </p:nvPr>
        </p:nvSpPr>
        <p:spPr>
          <a:xfrm>
            <a:off x="292100" y="1394460"/>
            <a:ext cx="11684000" cy="5315750"/>
          </a:xfrm>
        </p:spPr>
        <p:txBody>
          <a:bodyPr>
            <a:normAutofit/>
          </a:bodyPr>
          <a:lstStyle/>
          <a:p>
            <a:pPr>
              <a:buFont typeface="Wingdings" panose="05000000000000000000" pitchFamily="2" charset="2"/>
              <a:buChar char="§"/>
            </a:pPr>
            <a:r>
              <a:rPr lang="en-US" sz="2800" dirty="0"/>
              <a:t>Different antibodies have been given to people for other diseases. With those antibodies, most side effects happen within the first 24 hours. </a:t>
            </a:r>
          </a:p>
          <a:p>
            <a:pPr>
              <a:buFont typeface="Wingdings" panose="05000000000000000000" pitchFamily="2" charset="2"/>
              <a:buChar char="§"/>
            </a:pPr>
            <a:r>
              <a:rPr lang="en-US" sz="2800" dirty="0"/>
              <a:t>Other antibodies have caused a variety of side effects in some participants:</a:t>
            </a:r>
          </a:p>
          <a:p>
            <a:pPr>
              <a:buFont typeface="Wingdings" panose="05000000000000000000" pitchFamily="2" charset="2"/>
              <a:buChar char="§"/>
            </a:pPr>
            <a:endParaRPr lang="en-US" sz="2100" dirty="0">
              <a:solidFill>
                <a:schemeClr val="bg2">
                  <a:lumMod val="50000"/>
                </a:schemeClr>
              </a:solidFill>
            </a:endParaRPr>
          </a:p>
          <a:p>
            <a:pPr>
              <a:buFont typeface="Wingdings" panose="05000000000000000000" pitchFamily="2" charset="2"/>
              <a:buChar char="§"/>
            </a:pPr>
            <a:endParaRPr lang="en-US" sz="2100" dirty="0">
              <a:solidFill>
                <a:schemeClr val="bg2">
                  <a:lumMod val="50000"/>
                </a:schemeClr>
              </a:solidFill>
            </a:endParaRPr>
          </a:p>
          <a:p>
            <a:pPr>
              <a:buFont typeface="Wingdings" panose="05000000000000000000" pitchFamily="2" charset="2"/>
              <a:buChar char="§"/>
            </a:pPr>
            <a:endParaRPr lang="en-US" sz="2100" dirty="0">
              <a:solidFill>
                <a:schemeClr val="bg2">
                  <a:lumMod val="50000"/>
                </a:schemeClr>
              </a:solidFill>
            </a:endParaRPr>
          </a:p>
          <a:p>
            <a:pPr>
              <a:buFont typeface="Wingdings" panose="05000000000000000000" pitchFamily="2" charset="2"/>
              <a:buChar char="§"/>
            </a:pPr>
            <a:r>
              <a:rPr lang="en-US" sz="2800" dirty="0"/>
              <a:t>So far, bnAbs against HIV have been associated with very few side effects. </a:t>
            </a:r>
          </a:p>
        </p:txBody>
      </p:sp>
      <p:pic>
        <p:nvPicPr>
          <p:cNvPr id="5" name="Picture 4">
            <a:extLst>
              <a:ext uri="{FF2B5EF4-FFF2-40B4-BE49-F238E27FC236}">
                <a16:creationId xmlns:a16="http://schemas.microsoft.com/office/drawing/2014/main" id="{D2582163-FDF0-4772-9030-AE542C5A8D19}"/>
              </a:ext>
            </a:extLst>
          </p:cNvPr>
          <p:cNvPicPr>
            <a:picLocks noChangeAspect="1"/>
          </p:cNvPicPr>
          <p:nvPr/>
        </p:nvPicPr>
        <p:blipFill rotWithShape="1">
          <a:blip r:embed="rId3"/>
          <a:srcRect r="19390" b="17812"/>
          <a:stretch/>
        </p:blipFill>
        <p:spPr>
          <a:xfrm>
            <a:off x="2052066" y="3429000"/>
            <a:ext cx="7827264" cy="1759785"/>
          </a:xfrm>
          <a:prstGeom prst="rect">
            <a:avLst/>
          </a:prstGeom>
        </p:spPr>
      </p:pic>
    </p:spTree>
    <p:extLst>
      <p:ext uri="{BB962C8B-B14F-4D97-AF65-F5344CB8AC3E}">
        <p14:creationId xmlns:p14="http://schemas.microsoft.com/office/powerpoint/2010/main" val="2972976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4D036-E6AA-44E2-AB1F-507F00C9FF35}"/>
              </a:ext>
            </a:extLst>
          </p:cNvPr>
          <p:cNvSpPr>
            <a:spLocks noGrp="1"/>
          </p:cNvSpPr>
          <p:nvPr>
            <p:ph type="title"/>
          </p:nvPr>
        </p:nvSpPr>
        <p:spPr>
          <a:xfrm>
            <a:off x="0" y="173190"/>
            <a:ext cx="12077700" cy="861501"/>
          </a:xfrm>
        </p:spPr>
        <p:txBody>
          <a:bodyPr>
            <a:normAutofit fontScale="90000"/>
          </a:bodyPr>
          <a:lstStyle/>
          <a:p>
            <a:r>
              <a:rPr lang="en-US" dirty="0"/>
              <a:t>bnAbs can work! Lessons from the AMP studies</a:t>
            </a:r>
          </a:p>
        </p:txBody>
      </p:sp>
      <p:sp>
        <p:nvSpPr>
          <p:cNvPr id="4" name="Content Placeholder 2">
            <a:extLst>
              <a:ext uri="{FF2B5EF4-FFF2-40B4-BE49-F238E27FC236}">
                <a16:creationId xmlns:a16="http://schemas.microsoft.com/office/drawing/2014/main" id="{0D237EA0-74F9-4D27-97C3-1156E68298AA}"/>
              </a:ext>
            </a:extLst>
          </p:cNvPr>
          <p:cNvSpPr>
            <a:spLocks noGrp="1"/>
          </p:cNvSpPr>
          <p:nvPr>
            <p:ph idx="1"/>
          </p:nvPr>
        </p:nvSpPr>
        <p:spPr>
          <a:xfrm>
            <a:off x="317500" y="1371600"/>
            <a:ext cx="11506200" cy="4846320"/>
          </a:xfrm>
        </p:spPr>
        <p:txBody>
          <a:bodyPr>
            <a:normAutofit lnSpcReduction="10000"/>
          </a:bodyPr>
          <a:lstStyle/>
          <a:p>
            <a:pPr marL="0" indent="0">
              <a:buClr>
                <a:schemeClr val="accent1"/>
              </a:buClr>
              <a:buNone/>
            </a:pPr>
            <a:r>
              <a:rPr lang="en-US" sz="2400" dirty="0"/>
              <a:t>1. VRC01 given every 2 months over 20 months reduced acquisition of HIV strains that were sensitive to VRC01 (IC80 &lt;1 µg/mL)</a:t>
            </a:r>
          </a:p>
          <a:p>
            <a:pPr lvl="1">
              <a:buClr>
                <a:schemeClr val="accent1"/>
              </a:buClr>
              <a:buFont typeface="Courier New" panose="02070309020205020404" pitchFamily="49" charset="0"/>
              <a:buChar char="o"/>
            </a:pPr>
            <a:r>
              <a:rPr lang="en-US" sz="2400" dirty="0"/>
              <a:t>The high dose of VRC01 (30 mg/kg) achieved 85% protection against Clade B and Clade C viruses that were sensitive to VRC01. </a:t>
            </a:r>
          </a:p>
          <a:p>
            <a:pPr lvl="1">
              <a:buClr>
                <a:schemeClr val="accent1"/>
              </a:buClr>
              <a:buFont typeface="Courier New" panose="02070309020205020404" pitchFamily="49" charset="0"/>
              <a:buChar char="o"/>
            </a:pPr>
            <a:r>
              <a:rPr lang="en-US" sz="2400" dirty="0"/>
              <a:t>This suggests that the main factor in determining efficacy is the virus itself, and whether it is sensitive to VRC01.</a:t>
            </a:r>
          </a:p>
          <a:p>
            <a:pPr marL="0" indent="0">
              <a:buClr>
                <a:schemeClr val="accent1"/>
              </a:buClr>
              <a:buNone/>
            </a:pPr>
            <a:r>
              <a:rPr lang="en-US" sz="2400" dirty="0"/>
              <a:t>2. We found a relationship between VRC01 in the blood (serum titer) and neutralization (IC80) </a:t>
            </a:r>
          </a:p>
          <a:p>
            <a:pPr lvl="1">
              <a:buClr>
                <a:schemeClr val="accent1"/>
              </a:buClr>
              <a:buFont typeface="Courier New" panose="02070309020205020404" pitchFamily="49" charset="0"/>
              <a:buChar char="o"/>
            </a:pPr>
            <a:r>
              <a:rPr lang="en-US" sz="2400" dirty="0"/>
              <a:t>We can predict how much antibody is needed to be effective against strains of HIV in various regions of the world. </a:t>
            </a:r>
          </a:p>
          <a:p>
            <a:pPr lvl="1">
              <a:buClr>
                <a:schemeClr val="accent1"/>
              </a:buClr>
              <a:buFont typeface="Courier New" panose="02070309020205020404" pitchFamily="49" charset="0"/>
              <a:buChar char="o"/>
            </a:pPr>
            <a:r>
              <a:rPr lang="en-US" sz="2400" dirty="0"/>
              <a:t>This allows selection of better antibodies for future studies.</a:t>
            </a:r>
          </a:p>
          <a:p>
            <a:pPr>
              <a:buClr>
                <a:schemeClr val="accent1"/>
              </a:buClr>
            </a:pPr>
            <a:endParaRPr lang="en-US" sz="2400" dirty="0"/>
          </a:p>
        </p:txBody>
      </p:sp>
    </p:spTree>
    <p:extLst>
      <p:ext uri="{BB962C8B-B14F-4D97-AF65-F5344CB8AC3E}">
        <p14:creationId xmlns:p14="http://schemas.microsoft.com/office/powerpoint/2010/main" val="3020582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76200"/>
            <a:ext cx="11836400" cy="1143000"/>
          </a:xfrm>
        </p:spPr>
        <p:txBody>
          <a:bodyPr>
            <a:normAutofit/>
          </a:bodyPr>
          <a:lstStyle/>
          <a:p>
            <a:r>
              <a:rPr lang="en-US" dirty="0"/>
              <a:t>How could bnAbs be a prevention tool?</a:t>
            </a:r>
          </a:p>
        </p:txBody>
      </p:sp>
      <p:sp>
        <p:nvSpPr>
          <p:cNvPr id="3" name="Content Placeholder 2"/>
          <p:cNvSpPr>
            <a:spLocks noGrp="1"/>
          </p:cNvSpPr>
          <p:nvPr>
            <p:ph idx="1"/>
          </p:nvPr>
        </p:nvSpPr>
        <p:spPr>
          <a:xfrm>
            <a:off x="539750" y="1536701"/>
            <a:ext cx="11112500" cy="4241799"/>
          </a:xfrm>
        </p:spPr>
        <p:txBody>
          <a:bodyPr>
            <a:normAutofit fontScale="92500" lnSpcReduction="20000"/>
          </a:bodyPr>
          <a:lstStyle/>
          <a:p>
            <a:pPr marL="0" indent="0">
              <a:buNone/>
            </a:pPr>
            <a:r>
              <a:rPr lang="en-US" dirty="0"/>
              <a:t>Some possible uses of bnAbs for prevention include:</a:t>
            </a:r>
          </a:p>
          <a:p>
            <a:pPr>
              <a:buFont typeface="Wingdings" panose="05000000000000000000" pitchFamily="2" charset="2"/>
              <a:buChar char="§"/>
            </a:pPr>
            <a:r>
              <a:rPr lang="en-US" dirty="0"/>
              <a:t>Cover a period of risk for newborns (during &amp; right after birth, during breastfeeding)</a:t>
            </a:r>
          </a:p>
          <a:p>
            <a:pPr>
              <a:buFont typeface="Wingdings" panose="05000000000000000000" pitchFamily="2" charset="2"/>
              <a:buChar char="§"/>
            </a:pPr>
            <a:r>
              <a:rPr lang="en-US" dirty="0"/>
              <a:t>Cover the “tail” of long-acting PrEP injection, when the dose of the PrEP medication is waning</a:t>
            </a:r>
          </a:p>
          <a:p>
            <a:pPr>
              <a:buFont typeface="Wingdings" panose="05000000000000000000" pitchFamily="2" charset="2"/>
              <a:buChar char="§"/>
            </a:pPr>
            <a:r>
              <a:rPr lang="en-US" dirty="0"/>
              <a:t>Cover the ramp-up period of an HIV vaccine regimen given in multiple doses over several months to a year</a:t>
            </a:r>
          </a:p>
          <a:p>
            <a:pPr>
              <a:buFont typeface="Wingdings" panose="05000000000000000000" pitchFamily="2" charset="2"/>
              <a:buChar char="§"/>
            </a:pPr>
            <a:r>
              <a:rPr lang="en-US" dirty="0"/>
              <a:t>Combine with other bnAbs as a prevention “cocktail,” similar to how we use multiple drugs in combination ART for treatment</a:t>
            </a:r>
          </a:p>
        </p:txBody>
      </p:sp>
      <p:sp>
        <p:nvSpPr>
          <p:cNvPr id="4" name="Slide Number Placeholder 3"/>
          <p:cNvSpPr>
            <a:spLocks noGrp="1"/>
          </p:cNvSpPr>
          <p:nvPr>
            <p:ph type="sldNum" sz="quarter" idx="4"/>
          </p:nvPr>
        </p:nvSpPr>
        <p:spPr>
          <a:xfrm>
            <a:off x="4163802" y="6365875"/>
            <a:ext cx="806450" cy="365125"/>
          </a:xfrm>
          <a:prstGeom prst="rect">
            <a:avLst/>
          </a:prstGeom>
        </p:spPr>
        <p:txBody>
          <a:bodyPr/>
          <a:lstStyle>
            <a:defPPr>
              <a:defRPr lang="bg-BG"/>
            </a:defPPr>
            <a:lvl1pPr algn="ctr" rtl="0" fontAlgn="base">
              <a:spcBef>
                <a:spcPct val="0"/>
              </a:spcBef>
              <a:spcAft>
                <a:spcPct val="0"/>
              </a:spcAft>
              <a:defRPr sz="1400" kern="1200" smtClean="0">
                <a:solidFill>
                  <a:srgbClr val="F2F0E6"/>
                </a:solidFill>
                <a:latin typeface="Franklin Gothic Book" pitchFamily="34" charset="0"/>
                <a:ea typeface="+mn-ea"/>
                <a:cs typeface="Arial" charset="0"/>
              </a:defRPr>
            </a:lvl1pPr>
            <a:lvl2pPr marL="457200" algn="l" rtl="0" fontAlgn="base">
              <a:spcBef>
                <a:spcPct val="0"/>
              </a:spcBef>
              <a:spcAft>
                <a:spcPct val="0"/>
              </a:spcAft>
              <a:defRPr kern="1200">
                <a:solidFill>
                  <a:schemeClr val="tx1"/>
                </a:solidFill>
                <a:latin typeface="Franklin Gothic Book" pitchFamily="34" charset="0"/>
                <a:ea typeface="+mn-ea"/>
                <a:cs typeface="Arial" charset="0"/>
              </a:defRPr>
            </a:lvl2pPr>
            <a:lvl3pPr marL="914400" algn="l" rtl="0" fontAlgn="base">
              <a:spcBef>
                <a:spcPct val="0"/>
              </a:spcBef>
              <a:spcAft>
                <a:spcPct val="0"/>
              </a:spcAft>
              <a:defRPr kern="1200">
                <a:solidFill>
                  <a:schemeClr val="tx1"/>
                </a:solidFill>
                <a:latin typeface="Franklin Gothic Book" pitchFamily="34" charset="0"/>
                <a:ea typeface="+mn-ea"/>
                <a:cs typeface="Arial" charset="0"/>
              </a:defRPr>
            </a:lvl3pPr>
            <a:lvl4pPr marL="1371600" algn="l" rtl="0" fontAlgn="base">
              <a:spcBef>
                <a:spcPct val="0"/>
              </a:spcBef>
              <a:spcAft>
                <a:spcPct val="0"/>
              </a:spcAft>
              <a:defRPr kern="1200">
                <a:solidFill>
                  <a:schemeClr val="tx1"/>
                </a:solidFill>
                <a:latin typeface="Franklin Gothic Book" pitchFamily="34" charset="0"/>
                <a:ea typeface="+mn-ea"/>
                <a:cs typeface="Arial" charset="0"/>
              </a:defRPr>
            </a:lvl4pPr>
            <a:lvl5pPr marL="1828800" algn="l" rtl="0" fontAlgn="base">
              <a:spcBef>
                <a:spcPct val="0"/>
              </a:spcBef>
              <a:spcAft>
                <a:spcPct val="0"/>
              </a:spcAft>
              <a:defRPr kern="1200">
                <a:solidFill>
                  <a:schemeClr val="tx1"/>
                </a:solidFill>
                <a:latin typeface="Franklin Gothic Book" pitchFamily="34" charset="0"/>
                <a:ea typeface="+mn-ea"/>
                <a:cs typeface="Arial" charset="0"/>
              </a:defRPr>
            </a:lvl5pPr>
            <a:lvl6pPr marL="2286000" algn="l" defTabSz="914400" rtl="0" eaLnBrk="1" latinLnBrk="0" hangingPunct="1">
              <a:defRPr kern="1200">
                <a:solidFill>
                  <a:schemeClr val="tx1"/>
                </a:solidFill>
                <a:latin typeface="Franklin Gothic Book" pitchFamily="34" charset="0"/>
                <a:ea typeface="+mn-ea"/>
                <a:cs typeface="Arial" charset="0"/>
              </a:defRPr>
            </a:lvl6pPr>
            <a:lvl7pPr marL="2743200" algn="l" defTabSz="914400" rtl="0" eaLnBrk="1" latinLnBrk="0" hangingPunct="1">
              <a:defRPr kern="1200">
                <a:solidFill>
                  <a:schemeClr val="tx1"/>
                </a:solidFill>
                <a:latin typeface="Franklin Gothic Book" pitchFamily="34" charset="0"/>
                <a:ea typeface="+mn-ea"/>
                <a:cs typeface="Arial" charset="0"/>
              </a:defRPr>
            </a:lvl7pPr>
            <a:lvl8pPr marL="3200400" algn="l" defTabSz="914400" rtl="0" eaLnBrk="1" latinLnBrk="0" hangingPunct="1">
              <a:defRPr kern="1200">
                <a:solidFill>
                  <a:schemeClr val="tx1"/>
                </a:solidFill>
                <a:latin typeface="Franklin Gothic Book" pitchFamily="34" charset="0"/>
                <a:ea typeface="+mn-ea"/>
                <a:cs typeface="Arial" charset="0"/>
              </a:defRPr>
            </a:lvl8pPr>
            <a:lvl9pPr marL="3657600" algn="l" defTabSz="914400" rtl="0" eaLnBrk="1" latinLnBrk="0" hangingPunct="1">
              <a:defRPr kern="1200">
                <a:solidFill>
                  <a:schemeClr val="tx1"/>
                </a:solidFill>
                <a:latin typeface="Franklin Gothic Book" pitchFamily="34" charset="0"/>
                <a:ea typeface="+mn-ea"/>
                <a:cs typeface="Arial" charset="0"/>
              </a:defRPr>
            </a:lvl9pPr>
          </a:lstStyle>
          <a:p>
            <a:pPr>
              <a:defRPr/>
            </a:pPr>
            <a:fld id="{E1936DBB-2E64-4598-8D8B-B6B0ED5CD01B}" type="slidenum">
              <a:rPr lang="en-US" smtClean="0"/>
              <a:pPr>
                <a:defRPr/>
              </a:pPr>
              <a:t>14</a:t>
            </a:fld>
            <a:endParaRPr lang="en-US" dirty="0"/>
          </a:p>
        </p:txBody>
      </p:sp>
    </p:spTree>
    <p:extLst>
      <p:ext uri="{BB962C8B-B14F-4D97-AF65-F5344CB8AC3E}">
        <p14:creationId xmlns:p14="http://schemas.microsoft.com/office/powerpoint/2010/main" val="201904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D760-109F-4080-AA83-325BFC4AEF33}"/>
              </a:ext>
            </a:extLst>
          </p:cNvPr>
          <p:cNvSpPr>
            <a:spLocks noGrp="1"/>
          </p:cNvSpPr>
          <p:nvPr>
            <p:ph type="title"/>
          </p:nvPr>
        </p:nvSpPr>
        <p:spPr/>
        <p:txBody>
          <a:bodyPr>
            <a:normAutofit/>
          </a:bodyPr>
          <a:lstStyle/>
          <a:p>
            <a:r>
              <a:rPr lang="en-US" sz="4000" dirty="0"/>
              <a:t>The way forward for bnAb research</a:t>
            </a:r>
          </a:p>
        </p:txBody>
      </p:sp>
      <p:sp>
        <p:nvSpPr>
          <p:cNvPr id="4" name="Content Placeholder 2">
            <a:extLst>
              <a:ext uri="{FF2B5EF4-FFF2-40B4-BE49-F238E27FC236}">
                <a16:creationId xmlns:a16="http://schemas.microsoft.com/office/drawing/2014/main" id="{D61558D0-9286-4AB2-84C5-13D8F4D6405E}"/>
              </a:ext>
            </a:extLst>
          </p:cNvPr>
          <p:cNvSpPr>
            <a:spLocks noGrp="1"/>
          </p:cNvSpPr>
          <p:nvPr>
            <p:ph idx="1"/>
          </p:nvPr>
        </p:nvSpPr>
        <p:spPr>
          <a:xfrm>
            <a:off x="254000" y="1447801"/>
            <a:ext cx="11569700" cy="1625599"/>
          </a:xfrm>
        </p:spPr>
        <p:txBody>
          <a:bodyPr>
            <a:noAutofit/>
          </a:bodyPr>
          <a:lstStyle/>
          <a:p>
            <a:r>
              <a:rPr lang="en-US" sz="2400" dirty="0"/>
              <a:t>The AMP Studies laid the foundation for future prevention efficacy bnAb studies.</a:t>
            </a:r>
          </a:p>
          <a:p>
            <a:r>
              <a:rPr lang="en-US" sz="2400" dirty="0"/>
              <a:t>We are conducting research on newer bnAbs, including combinations, that are more potent and have broader coverage than VRC01.</a:t>
            </a:r>
          </a:p>
          <a:p>
            <a:endParaRPr lang="en-US" sz="2400" dirty="0"/>
          </a:p>
        </p:txBody>
      </p:sp>
      <p:pic>
        <p:nvPicPr>
          <p:cNvPr id="5" name="Picture 4">
            <a:extLst>
              <a:ext uri="{FF2B5EF4-FFF2-40B4-BE49-F238E27FC236}">
                <a16:creationId xmlns:a16="http://schemas.microsoft.com/office/drawing/2014/main" id="{263FB3C3-A990-4E37-8598-A39E707F65C9}"/>
              </a:ext>
            </a:extLst>
          </p:cNvPr>
          <p:cNvPicPr>
            <a:picLocks noChangeAspect="1"/>
          </p:cNvPicPr>
          <p:nvPr/>
        </p:nvPicPr>
        <p:blipFill>
          <a:blip r:embed="rId3"/>
          <a:stretch>
            <a:fillRect/>
          </a:stretch>
        </p:blipFill>
        <p:spPr>
          <a:xfrm>
            <a:off x="1524000" y="3136900"/>
            <a:ext cx="9144000" cy="2730294"/>
          </a:xfrm>
          <a:prstGeom prst="rect">
            <a:avLst/>
          </a:prstGeom>
        </p:spPr>
      </p:pic>
    </p:spTree>
    <p:extLst>
      <p:ext uri="{BB962C8B-B14F-4D97-AF65-F5344CB8AC3E}">
        <p14:creationId xmlns:p14="http://schemas.microsoft.com/office/powerpoint/2010/main" val="1192169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F0F34-F305-4126-BBCF-9C9EF7C87202}"/>
              </a:ext>
            </a:extLst>
          </p:cNvPr>
          <p:cNvSpPr>
            <a:spLocks noGrp="1"/>
          </p:cNvSpPr>
          <p:nvPr>
            <p:ph type="title"/>
          </p:nvPr>
        </p:nvSpPr>
        <p:spPr/>
        <p:txBody>
          <a:bodyPr/>
          <a:lstStyle/>
          <a:p>
            <a:r>
              <a:rPr lang="en-US" dirty="0"/>
              <a:t>Questions?</a:t>
            </a:r>
          </a:p>
        </p:txBody>
      </p:sp>
      <p:pic>
        <p:nvPicPr>
          <p:cNvPr id="4" name="Picture 3">
            <a:extLst>
              <a:ext uri="{FF2B5EF4-FFF2-40B4-BE49-F238E27FC236}">
                <a16:creationId xmlns:a16="http://schemas.microsoft.com/office/drawing/2014/main" id="{F29DC1BA-D31F-4D19-8ED5-4C244039AF9A}"/>
              </a:ext>
            </a:extLst>
          </p:cNvPr>
          <p:cNvPicPr>
            <a:picLocks noChangeAspect="1"/>
          </p:cNvPicPr>
          <p:nvPr/>
        </p:nvPicPr>
        <p:blipFill>
          <a:blip r:embed="rId3"/>
          <a:stretch>
            <a:fillRect/>
          </a:stretch>
        </p:blipFill>
        <p:spPr>
          <a:xfrm>
            <a:off x="2597850" y="1302275"/>
            <a:ext cx="8374949" cy="5503447"/>
          </a:xfrm>
          <a:prstGeom prst="rect">
            <a:avLst/>
          </a:prstGeom>
        </p:spPr>
      </p:pic>
      <p:sp>
        <p:nvSpPr>
          <p:cNvPr id="5" name="Content Placeholder 3">
            <a:extLst>
              <a:ext uri="{FF2B5EF4-FFF2-40B4-BE49-F238E27FC236}">
                <a16:creationId xmlns:a16="http://schemas.microsoft.com/office/drawing/2014/main" id="{AA6F091C-7BA6-481C-859F-A7A5BD5C3926}"/>
              </a:ext>
            </a:extLst>
          </p:cNvPr>
          <p:cNvSpPr txBox="1">
            <a:spLocks noGrp="1"/>
          </p:cNvSpPr>
          <p:nvPr>
            <p:ph idx="1"/>
          </p:nvPr>
        </p:nvSpPr>
        <p:spPr>
          <a:xfrm>
            <a:off x="1981200" y="2438400"/>
            <a:ext cx="8229600" cy="3687764"/>
          </a:xfrm>
          <a:prstGeom prst="rect">
            <a:avLst/>
          </a:prstGeom>
        </p:spPr>
        <p:txBody>
          <a:bodyPr vert="horz" wrap="square" lIns="91440" tIns="45720" rIns="91440" bIns="45720" numCol="1" rtlCol="0" anchor="t" anchorCtr="0" compatLnSpc="1">
            <a:prstTxWarp prst="textNoShape">
              <a:avLst/>
            </a:prstTxWarp>
            <a:normAutofit/>
          </a:bodyPr>
          <a:lstStyle/>
          <a:p>
            <a:pPr marL="0" indent="0" algn="ctr">
              <a:buNone/>
            </a:pPr>
            <a:r>
              <a:rPr lang="en-US" sz="20000" dirty="0">
                <a:latin typeface="Arial Black" panose="020B0A04020102020204" pitchFamily="34" charset="0"/>
              </a:rPr>
              <a:t>?</a:t>
            </a:r>
          </a:p>
        </p:txBody>
      </p:sp>
    </p:spTree>
    <p:extLst>
      <p:ext uri="{BB962C8B-B14F-4D97-AF65-F5344CB8AC3E}">
        <p14:creationId xmlns:p14="http://schemas.microsoft.com/office/powerpoint/2010/main" val="2506912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5529A-801A-4955-90F8-D773294DF07A}"/>
              </a:ext>
            </a:extLst>
          </p:cNvPr>
          <p:cNvSpPr>
            <a:spLocks noGrp="1"/>
          </p:cNvSpPr>
          <p:nvPr>
            <p:ph type="title"/>
          </p:nvPr>
        </p:nvSpPr>
        <p:spPr/>
        <p:txBody>
          <a:bodyPr/>
          <a:lstStyle/>
          <a:p>
            <a:r>
              <a:rPr lang="en-US" dirty="0"/>
              <a:t>Acknowledgements</a:t>
            </a:r>
          </a:p>
        </p:txBody>
      </p:sp>
      <p:sp>
        <p:nvSpPr>
          <p:cNvPr id="4" name="Content Placeholder 2">
            <a:extLst>
              <a:ext uri="{FF2B5EF4-FFF2-40B4-BE49-F238E27FC236}">
                <a16:creationId xmlns:a16="http://schemas.microsoft.com/office/drawing/2014/main" id="{DD957801-38FE-4E6F-810E-9DCCDAC0377F}"/>
              </a:ext>
            </a:extLst>
          </p:cNvPr>
          <p:cNvSpPr>
            <a:spLocks noGrp="1"/>
          </p:cNvSpPr>
          <p:nvPr>
            <p:ph idx="1"/>
          </p:nvPr>
        </p:nvSpPr>
        <p:spPr>
          <a:xfrm>
            <a:off x="371475" y="1330325"/>
            <a:ext cx="11523663" cy="4965700"/>
          </a:xfrm>
        </p:spPr>
        <p:txBody>
          <a:bodyPr/>
          <a:lstStyle/>
          <a:p>
            <a:r>
              <a:rPr lang="en-US" sz="2400" dirty="0"/>
              <a:t>Gail Broder, HVTN and Jonathan Lucas, HPTN</a:t>
            </a:r>
          </a:p>
          <a:p>
            <a:r>
              <a:rPr lang="en-US" sz="2400" dirty="0"/>
              <a:t>The AMP Study protocol teams</a:t>
            </a:r>
          </a:p>
          <a:p>
            <a:pPr lvl="1"/>
            <a:r>
              <a:rPr lang="en-US" sz="2400" dirty="0"/>
              <a:t>Chairs Dr. Larry Corey, HVTN and Dr. Mike Cohen, HPTN</a:t>
            </a:r>
          </a:p>
          <a:p>
            <a:pPr lvl="1"/>
            <a:r>
              <a:rPr lang="en-US" sz="2400" dirty="0"/>
              <a:t>Co-chairs Dr. Sri Edupuganti, HVTN and Nyaradzo Mgodi, HPTN</a:t>
            </a:r>
          </a:p>
          <a:p>
            <a:pPr lvl="1"/>
            <a:r>
              <a:rPr lang="en-US" sz="2400" dirty="0"/>
              <a:t>Protocol Team leaders Dr. Shelly Karuna, HVTN and Phil Andrew, HPTN</a:t>
            </a:r>
          </a:p>
          <a:p>
            <a:r>
              <a:rPr lang="en-US" sz="2400" dirty="0"/>
              <a:t>Lisa Donohue, Graphic Designer</a:t>
            </a:r>
          </a:p>
        </p:txBody>
      </p:sp>
    </p:spTree>
    <p:extLst>
      <p:ext uri="{BB962C8B-B14F-4D97-AF65-F5344CB8AC3E}">
        <p14:creationId xmlns:p14="http://schemas.microsoft.com/office/powerpoint/2010/main" val="2698452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C342-0A51-4322-95B0-1E4892972524}"/>
              </a:ext>
            </a:extLst>
          </p:cNvPr>
          <p:cNvSpPr>
            <a:spLocks noGrp="1"/>
          </p:cNvSpPr>
          <p:nvPr>
            <p:ph type="title"/>
          </p:nvPr>
        </p:nvSpPr>
        <p:spPr/>
        <p:txBody>
          <a:bodyPr>
            <a:normAutofit/>
          </a:bodyPr>
          <a:lstStyle/>
          <a:p>
            <a:r>
              <a:rPr lang="en-US" sz="4000" dirty="0"/>
              <a:t>An analogy for prevention</a:t>
            </a:r>
          </a:p>
        </p:txBody>
      </p:sp>
      <p:graphicFrame>
        <p:nvGraphicFramePr>
          <p:cNvPr id="4" name="Content Placeholder 6">
            <a:extLst>
              <a:ext uri="{FF2B5EF4-FFF2-40B4-BE49-F238E27FC236}">
                <a16:creationId xmlns:a16="http://schemas.microsoft.com/office/drawing/2014/main" id="{C17672F3-7F0E-4A01-BFC7-71F485D87790}"/>
              </a:ext>
            </a:extLst>
          </p:cNvPr>
          <p:cNvGraphicFramePr>
            <a:graphicFrameLocks noGrp="1"/>
          </p:cNvGraphicFramePr>
          <p:nvPr>
            <p:ph idx="1"/>
            <p:extLst>
              <p:ext uri="{D42A27DB-BD31-4B8C-83A1-F6EECF244321}">
                <p14:modId xmlns:p14="http://schemas.microsoft.com/office/powerpoint/2010/main" val="562796281"/>
              </p:ext>
            </p:extLst>
          </p:nvPr>
        </p:nvGraphicFramePr>
        <p:xfrm>
          <a:off x="2260600" y="1308100"/>
          <a:ext cx="9512300" cy="5257802"/>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5397500">
                  <a:extLst>
                    <a:ext uri="{9D8B030D-6E8A-4147-A177-3AD203B41FA5}">
                      <a16:colId xmlns:a16="http://schemas.microsoft.com/office/drawing/2014/main" val="20001"/>
                    </a:ext>
                  </a:extLst>
                </a:gridCol>
              </a:tblGrid>
              <a:tr h="646451">
                <a:tc>
                  <a:txBody>
                    <a:bodyPr/>
                    <a:lstStyle/>
                    <a:p>
                      <a:pPr algn="ctr"/>
                      <a:r>
                        <a:rPr lang="en-US" sz="1800"/>
                        <a:t>PREGNANCY PREVENTION</a:t>
                      </a:r>
                    </a:p>
                  </a:txBody>
                  <a:tcPr anchor="ctr"/>
                </a:tc>
                <a:tc>
                  <a:txBody>
                    <a:bodyPr/>
                    <a:lstStyle/>
                    <a:p>
                      <a:pPr algn="ctr"/>
                      <a:r>
                        <a:rPr lang="en-US" sz="1800" dirty="0"/>
                        <a:t>HIV PREVENTION</a:t>
                      </a:r>
                    </a:p>
                  </a:txBody>
                  <a:tcPr anchor="ctr"/>
                </a:tc>
                <a:extLst>
                  <a:ext uri="{0D108BD9-81ED-4DB2-BD59-A6C34878D82A}">
                    <a16:rowId xmlns:a16="http://schemas.microsoft.com/office/drawing/2014/main" val="10000"/>
                  </a:ext>
                </a:extLst>
              </a:tr>
              <a:tr h="689548">
                <a:tc>
                  <a:txBody>
                    <a:bodyPr/>
                    <a:lstStyle/>
                    <a:p>
                      <a:r>
                        <a:rPr lang="en-US" sz="1800" b="1"/>
                        <a:t>Education &amp; behavior</a:t>
                      </a:r>
                    </a:p>
                    <a:p>
                      <a:r>
                        <a:rPr lang="en-US" sz="1800" b="1"/>
                        <a:t>modification</a:t>
                      </a:r>
                    </a:p>
                  </a:txBody>
                  <a:tcPr anchor="ctr"/>
                </a:tc>
                <a:tc>
                  <a:txBody>
                    <a:bodyPr/>
                    <a:lstStyle/>
                    <a:p>
                      <a:pPr algn="r"/>
                      <a:r>
                        <a:rPr lang="en-US" sz="1800" b="1"/>
                        <a:t>Education &amp; behavior</a:t>
                      </a:r>
                    </a:p>
                    <a:p>
                      <a:pPr algn="r"/>
                      <a:r>
                        <a:rPr lang="en-US" sz="1800" b="1"/>
                        <a:t>modification</a:t>
                      </a:r>
                    </a:p>
                  </a:txBody>
                  <a:tcPr anchor="ctr"/>
                </a:tc>
                <a:extLst>
                  <a:ext uri="{0D108BD9-81ED-4DB2-BD59-A6C34878D82A}">
                    <a16:rowId xmlns:a16="http://schemas.microsoft.com/office/drawing/2014/main" val="10001"/>
                  </a:ext>
                </a:extLst>
              </a:tr>
              <a:tr h="646451">
                <a:tc>
                  <a:txBody>
                    <a:bodyPr/>
                    <a:lstStyle/>
                    <a:p>
                      <a:r>
                        <a:rPr lang="en-US" sz="1800" b="1" dirty="0"/>
                        <a:t>Condoms</a:t>
                      </a:r>
                    </a:p>
                  </a:txBody>
                  <a:tcPr anchor="ctr"/>
                </a:tc>
                <a:tc>
                  <a:txBody>
                    <a:bodyPr/>
                    <a:lstStyle/>
                    <a:p>
                      <a:pPr algn="r"/>
                      <a:r>
                        <a:rPr lang="en-US" sz="1800" b="1" dirty="0"/>
                        <a:t>Condoms</a:t>
                      </a:r>
                    </a:p>
                  </a:txBody>
                  <a:tcPr anchor="ctr"/>
                </a:tc>
                <a:extLst>
                  <a:ext uri="{0D108BD9-81ED-4DB2-BD59-A6C34878D82A}">
                    <a16:rowId xmlns:a16="http://schemas.microsoft.com/office/drawing/2014/main" val="10002"/>
                  </a:ext>
                </a:extLst>
              </a:tr>
              <a:tr h="646451">
                <a:tc>
                  <a:txBody>
                    <a:bodyPr/>
                    <a:lstStyle/>
                    <a:p>
                      <a:r>
                        <a:rPr lang="en-US" sz="1800" b="1" dirty="0"/>
                        <a:t>Birth control pill</a:t>
                      </a:r>
                    </a:p>
                  </a:txBody>
                  <a:tcPr anchor="ctr"/>
                </a:tc>
                <a:tc>
                  <a:txBody>
                    <a:bodyPr/>
                    <a:lstStyle/>
                    <a:p>
                      <a:pPr algn="r"/>
                      <a:r>
                        <a:rPr lang="en-US" sz="1800" b="1" dirty="0"/>
                        <a:t>Oral &amp; Injectable PrEP</a:t>
                      </a:r>
                    </a:p>
                  </a:txBody>
                  <a:tcPr anchor="ctr"/>
                </a:tc>
                <a:extLst>
                  <a:ext uri="{0D108BD9-81ED-4DB2-BD59-A6C34878D82A}">
                    <a16:rowId xmlns:a16="http://schemas.microsoft.com/office/drawing/2014/main" val="10003"/>
                  </a:ext>
                </a:extLst>
              </a:tr>
              <a:tr h="646451">
                <a:tc>
                  <a:txBody>
                    <a:bodyPr/>
                    <a:lstStyle/>
                    <a:p>
                      <a:r>
                        <a:rPr lang="en-US" sz="1800" b="1" dirty="0"/>
                        <a:t>“Morning-after pill”</a:t>
                      </a:r>
                    </a:p>
                  </a:txBody>
                  <a:tcPr anchor="ctr"/>
                </a:tc>
                <a:tc>
                  <a:txBody>
                    <a:bodyPr/>
                    <a:lstStyle/>
                    <a:p>
                      <a:pPr algn="r"/>
                      <a:r>
                        <a:rPr lang="en-US" sz="1800" b="1" dirty="0"/>
                        <a:t>PEP</a:t>
                      </a:r>
                    </a:p>
                  </a:txBody>
                  <a:tcPr anchor="ctr"/>
                </a:tc>
                <a:extLst>
                  <a:ext uri="{0D108BD9-81ED-4DB2-BD59-A6C34878D82A}">
                    <a16:rowId xmlns:a16="http://schemas.microsoft.com/office/drawing/2014/main" val="10004"/>
                  </a:ext>
                </a:extLst>
              </a:tr>
              <a:tr h="689548">
                <a:tc>
                  <a:txBody>
                    <a:bodyPr/>
                    <a:lstStyle/>
                    <a:p>
                      <a:r>
                        <a:rPr lang="en-US" sz="1800" b="1" dirty="0"/>
                        <a:t>Spermicide</a:t>
                      </a:r>
                    </a:p>
                  </a:txBody>
                  <a:tcPr anchor="ctr"/>
                </a:tc>
                <a:tc>
                  <a:txBody>
                    <a:bodyPr/>
                    <a:lstStyle/>
                    <a:p>
                      <a:pPr algn="r"/>
                      <a:r>
                        <a:rPr lang="en-US" sz="1800" b="1" dirty="0"/>
                        <a:t>Topical microbicides</a:t>
                      </a:r>
                    </a:p>
                  </a:txBody>
                  <a:tcPr anchor="ctr"/>
                </a:tc>
                <a:extLst>
                  <a:ext uri="{0D108BD9-81ED-4DB2-BD59-A6C34878D82A}">
                    <a16:rowId xmlns:a16="http://schemas.microsoft.com/office/drawing/2014/main" val="10005"/>
                  </a:ext>
                </a:extLst>
              </a:tr>
              <a:tr h="646451">
                <a:tc>
                  <a:txBody>
                    <a:bodyPr/>
                    <a:lstStyle/>
                    <a:p>
                      <a:r>
                        <a:rPr lang="en-US" sz="1800" b="1" dirty="0"/>
                        <a:t>Implantable</a:t>
                      </a:r>
                      <a:r>
                        <a:rPr lang="en-US" sz="1800" b="1" baseline="0" dirty="0"/>
                        <a:t> birth control</a:t>
                      </a:r>
                      <a:endParaRPr lang="en-US" sz="1800" b="1" dirty="0"/>
                    </a:p>
                  </a:txBody>
                  <a:tcPr anchor="ctr"/>
                </a:tc>
                <a:tc>
                  <a:txBody>
                    <a:bodyPr/>
                    <a:lstStyle/>
                    <a:p>
                      <a:pPr algn="r"/>
                      <a:r>
                        <a:rPr lang="en-US" sz="1800" b="1" dirty="0"/>
                        <a:t>Antibody-mediated Prevention (bnAbs)</a:t>
                      </a:r>
                    </a:p>
                  </a:txBody>
                  <a:tcPr anchor="ctr"/>
                </a:tc>
                <a:extLst>
                  <a:ext uri="{0D108BD9-81ED-4DB2-BD59-A6C34878D82A}">
                    <a16:rowId xmlns:a16="http://schemas.microsoft.com/office/drawing/2014/main" val="10006"/>
                  </a:ext>
                </a:extLst>
              </a:tr>
              <a:tr h="646451">
                <a:tc>
                  <a:txBody>
                    <a:bodyPr/>
                    <a:lstStyle/>
                    <a:p>
                      <a:r>
                        <a:rPr lang="en-US" sz="1800" b="1"/>
                        <a:t>Vasectomy/Tubal</a:t>
                      </a:r>
                      <a:r>
                        <a:rPr lang="en-US" sz="1800" b="1" baseline="0"/>
                        <a:t> Ligation</a:t>
                      </a:r>
                      <a:endParaRPr lang="en-US" sz="1800" b="1"/>
                    </a:p>
                  </a:txBody>
                  <a:tcPr anchor="ctr"/>
                </a:tc>
                <a:tc>
                  <a:txBody>
                    <a:bodyPr/>
                    <a:lstStyle/>
                    <a:p>
                      <a:pPr algn="r"/>
                      <a:r>
                        <a:rPr lang="en-US" sz="1800" b="1" dirty="0"/>
                        <a:t>Vaccination</a:t>
                      </a:r>
                    </a:p>
                  </a:txBody>
                  <a:tcPr anchor="ctr"/>
                </a:tc>
                <a:extLst>
                  <a:ext uri="{0D108BD9-81ED-4DB2-BD59-A6C34878D82A}">
                    <a16:rowId xmlns:a16="http://schemas.microsoft.com/office/drawing/2014/main" val="10007"/>
                  </a:ext>
                </a:extLst>
              </a:tr>
            </a:tbl>
          </a:graphicData>
        </a:graphic>
      </p:graphicFrame>
      <p:pic>
        <p:nvPicPr>
          <p:cNvPr id="5" name="Picture 4">
            <a:extLst>
              <a:ext uri="{FF2B5EF4-FFF2-40B4-BE49-F238E27FC236}">
                <a16:creationId xmlns:a16="http://schemas.microsoft.com/office/drawing/2014/main" id="{D6FE13DB-F2D5-4E2E-8F80-624872BC21FF}"/>
              </a:ext>
            </a:extLst>
          </p:cNvPr>
          <p:cNvPicPr>
            <a:picLocks noChangeAspect="1"/>
          </p:cNvPicPr>
          <p:nvPr/>
        </p:nvPicPr>
        <p:blipFill>
          <a:blip r:embed="rId3"/>
          <a:stretch>
            <a:fillRect/>
          </a:stretch>
        </p:blipFill>
        <p:spPr>
          <a:xfrm>
            <a:off x="3835353" y="2684248"/>
            <a:ext cx="1097375" cy="554784"/>
          </a:xfrm>
          <a:prstGeom prst="rect">
            <a:avLst/>
          </a:prstGeom>
        </p:spPr>
      </p:pic>
      <p:pic>
        <p:nvPicPr>
          <p:cNvPr id="6" name="Picture 5">
            <a:extLst>
              <a:ext uri="{FF2B5EF4-FFF2-40B4-BE49-F238E27FC236}">
                <a16:creationId xmlns:a16="http://schemas.microsoft.com/office/drawing/2014/main" id="{959614BC-0D50-4DFB-BF68-6BF0E3D69B17}"/>
              </a:ext>
            </a:extLst>
          </p:cNvPr>
          <p:cNvPicPr>
            <a:picLocks noChangeAspect="1"/>
          </p:cNvPicPr>
          <p:nvPr/>
        </p:nvPicPr>
        <p:blipFill>
          <a:blip r:embed="rId4"/>
          <a:stretch>
            <a:fillRect/>
          </a:stretch>
        </p:blipFill>
        <p:spPr>
          <a:xfrm>
            <a:off x="5212557" y="2638115"/>
            <a:ext cx="667544" cy="639496"/>
          </a:xfrm>
          <a:prstGeom prst="rect">
            <a:avLst/>
          </a:prstGeom>
        </p:spPr>
      </p:pic>
      <p:pic>
        <p:nvPicPr>
          <p:cNvPr id="7" name="Picture 6">
            <a:extLst>
              <a:ext uri="{FF2B5EF4-FFF2-40B4-BE49-F238E27FC236}">
                <a16:creationId xmlns:a16="http://schemas.microsoft.com/office/drawing/2014/main" id="{3E85FD1D-B736-4205-B383-D6FE533AC1E9}"/>
              </a:ext>
            </a:extLst>
          </p:cNvPr>
          <p:cNvPicPr>
            <a:picLocks noChangeAspect="1"/>
          </p:cNvPicPr>
          <p:nvPr/>
        </p:nvPicPr>
        <p:blipFill>
          <a:blip r:embed="rId5"/>
          <a:stretch>
            <a:fillRect/>
          </a:stretch>
        </p:blipFill>
        <p:spPr>
          <a:xfrm>
            <a:off x="4612546" y="3328943"/>
            <a:ext cx="908383" cy="536494"/>
          </a:xfrm>
          <a:prstGeom prst="rect">
            <a:avLst/>
          </a:prstGeom>
        </p:spPr>
      </p:pic>
      <p:pic>
        <p:nvPicPr>
          <p:cNvPr id="8" name="Picture 7">
            <a:extLst>
              <a:ext uri="{FF2B5EF4-FFF2-40B4-BE49-F238E27FC236}">
                <a16:creationId xmlns:a16="http://schemas.microsoft.com/office/drawing/2014/main" id="{2F4B240C-8D7C-4DEC-9A72-001E54CBE1E1}"/>
              </a:ext>
            </a:extLst>
          </p:cNvPr>
          <p:cNvPicPr>
            <a:picLocks noChangeAspect="1"/>
          </p:cNvPicPr>
          <p:nvPr/>
        </p:nvPicPr>
        <p:blipFill>
          <a:blip r:embed="rId6"/>
          <a:stretch>
            <a:fillRect/>
          </a:stretch>
        </p:blipFill>
        <p:spPr>
          <a:xfrm>
            <a:off x="4630858" y="3968048"/>
            <a:ext cx="883997" cy="524301"/>
          </a:xfrm>
          <a:prstGeom prst="rect">
            <a:avLst/>
          </a:prstGeom>
        </p:spPr>
      </p:pic>
      <p:pic>
        <p:nvPicPr>
          <p:cNvPr id="9" name="Picture 8">
            <a:extLst>
              <a:ext uri="{FF2B5EF4-FFF2-40B4-BE49-F238E27FC236}">
                <a16:creationId xmlns:a16="http://schemas.microsoft.com/office/drawing/2014/main" id="{9CD7386A-229F-4A9A-83CF-BC311E301FBD}"/>
              </a:ext>
            </a:extLst>
          </p:cNvPr>
          <p:cNvPicPr>
            <a:picLocks noChangeAspect="1"/>
          </p:cNvPicPr>
          <p:nvPr/>
        </p:nvPicPr>
        <p:blipFill>
          <a:blip r:embed="rId7"/>
          <a:stretch>
            <a:fillRect/>
          </a:stretch>
        </p:blipFill>
        <p:spPr>
          <a:xfrm>
            <a:off x="4617683" y="4594960"/>
            <a:ext cx="975445" cy="640135"/>
          </a:xfrm>
          <a:prstGeom prst="rect">
            <a:avLst/>
          </a:prstGeom>
        </p:spPr>
      </p:pic>
      <p:pic>
        <p:nvPicPr>
          <p:cNvPr id="10" name="Picture 9">
            <a:extLst>
              <a:ext uri="{FF2B5EF4-FFF2-40B4-BE49-F238E27FC236}">
                <a16:creationId xmlns:a16="http://schemas.microsoft.com/office/drawing/2014/main" id="{0B30DB30-73F1-45E1-B267-67F292A7949B}"/>
              </a:ext>
            </a:extLst>
          </p:cNvPr>
          <p:cNvPicPr>
            <a:picLocks noChangeAspect="1"/>
          </p:cNvPicPr>
          <p:nvPr/>
        </p:nvPicPr>
        <p:blipFill>
          <a:blip r:embed="rId8"/>
          <a:stretch>
            <a:fillRect/>
          </a:stretch>
        </p:blipFill>
        <p:spPr>
          <a:xfrm>
            <a:off x="5144480" y="5288820"/>
            <a:ext cx="969348" cy="597460"/>
          </a:xfrm>
          <a:prstGeom prst="rect">
            <a:avLst/>
          </a:prstGeom>
        </p:spPr>
      </p:pic>
      <p:pic>
        <p:nvPicPr>
          <p:cNvPr id="11" name="Picture 10">
            <a:extLst>
              <a:ext uri="{FF2B5EF4-FFF2-40B4-BE49-F238E27FC236}">
                <a16:creationId xmlns:a16="http://schemas.microsoft.com/office/drawing/2014/main" id="{3B2EFC06-C9C6-4B61-8C49-57DBA0B97DE9}"/>
              </a:ext>
            </a:extLst>
          </p:cNvPr>
          <p:cNvPicPr>
            <a:picLocks noChangeAspect="1"/>
          </p:cNvPicPr>
          <p:nvPr/>
        </p:nvPicPr>
        <p:blipFill>
          <a:blip r:embed="rId9"/>
          <a:stretch>
            <a:fillRect/>
          </a:stretch>
        </p:blipFill>
        <p:spPr>
          <a:xfrm>
            <a:off x="6768957" y="2680722"/>
            <a:ext cx="1092345" cy="558310"/>
          </a:xfrm>
          <a:prstGeom prst="rect">
            <a:avLst/>
          </a:prstGeom>
        </p:spPr>
      </p:pic>
      <p:pic>
        <p:nvPicPr>
          <p:cNvPr id="12" name="Picture 11">
            <a:extLst>
              <a:ext uri="{FF2B5EF4-FFF2-40B4-BE49-F238E27FC236}">
                <a16:creationId xmlns:a16="http://schemas.microsoft.com/office/drawing/2014/main" id="{DECD1DF5-0AA6-4ACF-86B6-705FCD378D83}"/>
              </a:ext>
            </a:extLst>
          </p:cNvPr>
          <p:cNvPicPr>
            <a:picLocks noChangeAspect="1"/>
          </p:cNvPicPr>
          <p:nvPr/>
        </p:nvPicPr>
        <p:blipFill>
          <a:blip r:embed="rId10"/>
          <a:stretch>
            <a:fillRect/>
          </a:stretch>
        </p:blipFill>
        <p:spPr>
          <a:xfrm>
            <a:off x="8088375" y="2624183"/>
            <a:ext cx="667544" cy="637201"/>
          </a:xfrm>
          <a:prstGeom prst="rect">
            <a:avLst/>
          </a:prstGeom>
        </p:spPr>
      </p:pic>
      <p:pic>
        <p:nvPicPr>
          <p:cNvPr id="13" name="Picture 12">
            <a:extLst>
              <a:ext uri="{FF2B5EF4-FFF2-40B4-BE49-F238E27FC236}">
                <a16:creationId xmlns:a16="http://schemas.microsoft.com/office/drawing/2014/main" id="{5679659D-4F94-4AAA-98B4-5F727A298D33}"/>
              </a:ext>
            </a:extLst>
          </p:cNvPr>
          <p:cNvPicPr>
            <a:picLocks noChangeAspect="1"/>
          </p:cNvPicPr>
          <p:nvPr/>
        </p:nvPicPr>
        <p:blipFill>
          <a:blip r:embed="rId11"/>
          <a:stretch>
            <a:fillRect/>
          </a:stretch>
        </p:blipFill>
        <p:spPr>
          <a:xfrm>
            <a:off x="6460601" y="3350722"/>
            <a:ext cx="829128" cy="536494"/>
          </a:xfrm>
          <a:prstGeom prst="rect">
            <a:avLst/>
          </a:prstGeom>
        </p:spPr>
      </p:pic>
      <p:pic>
        <p:nvPicPr>
          <p:cNvPr id="15" name="Picture 14">
            <a:extLst>
              <a:ext uri="{FF2B5EF4-FFF2-40B4-BE49-F238E27FC236}">
                <a16:creationId xmlns:a16="http://schemas.microsoft.com/office/drawing/2014/main" id="{2993EF10-AA91-4CB0-A545-79F6842807E3}"/>
              </a:ext>
            </a:extLst>
          </p:cNvPr>
          <p:cNvPicPr>
            <a:picLocks noChangeAspect="1"/>
          </p:cNvPicPr>
          <p:nvPr/>
        </p:nvPicPr>
        <p:blipFill>
          <a:blip r:embed="rId12"/>
          <a:stretch>
            <a:fillRect/>
          </a:stretch>
        </p:blipFill>
        <p:spPr>
          <a:xfrm>
            <a:off x="7370143" y="3350722"/>
            <a:ext cx="1065163" cy="508001"/>
          </a:xfrm>
          <a:prstGeom prst="rect">
            <a:avLst/>
          </a:prstGeom>
        </p:spPr>
      </p:pic>
      <p:pic>
        <p:nvPicPr>
          <p:cNvPr id="16" name="Picture 15">
            <a:extLst>
              <a:ext uri="{FF2B5EF4-FFF2-40B4-BE49-F238E27FC236}">
                <a16:creationId xmlns:a16="http://schemas.microsoft.com/office/drawing/2014/main" id="{09DB8D6C-3D45-4172-BD58-6F35FDF7ADA7}"/>
              </a:ext>
            </a:extLst>
          </p:cNvPr>
          <p:cNvPicPr>
            <a:picLocks noChangeAspect="1"/>
          </p:cNvPicPr>
          <p:nvPr/>
        </p:nvPicPr>
        <p:blipFill>
          <a:blip r:embed="rId13"/>
          <a:stretch>
            <a:fillRect/>
          </a:stretch>
        </p:blipFill>
        <p:spPr>
          <a:xfrm>
            <a:off x="7073596" y="3968048"/>
            <a:ext cx="829128" cy="603556"/>
          </a:xfrm>
          <a:prstGeom prst="rect">
            <a:avLst/>
          </a:prstGeom>
        </p:spPr>
      </p:pic>
      <p:pic>
        <p:nvPicPr>
          <p:cNvPr id="17" name="Picture 16">
            <a:extLst>
              <a:ext uri="{FF2B5EF4-FFF2-40B4-BE49-F238E27FC236}">
                <a16:creationId xmlns:a16="http://schemas.microsoft.com/office/drawing/2014/main" id="{B3320185-2F6E-4266-9729-536B0571FE8A}"/>
              </a:ext>
            </a:extLst>
          </p:cNvPr>
          <p:cNvPicPr>
            <a:picLocks noChangeAspect="1"/>
          </p:cNvPicPr>
          <p:nvPr/>
        </p:nvPicPr>
        <p:blipFill>
          <a:blip r:embed="rId14"/>
          <a:stretch>
            <a:fillRect/>
          </a:stretch>
        </p:blipFill>
        <p:spPr>
          <a:xfrm>
            <a:off x="6993491" y="4635839"/>
            <a:ext cx="975446" cy="602481"/>
          </a:xfrm>
          <a:prstGeom prst="rect">
            <a:avLst/>
          </a:prstGeom>
        </p:spPr>
      </p:pic>
      <p:pic>
        <p:nvPicPr>
          <p:cNvPr id="18" name="Picture 17">
            <a:extLst>
              <a:ext uri="{FF2B5EF4-FFF2-40B4-BE49-F238E27FC236}">
                <a16:creationId xmlns:a16="http://schemas.microsoft.com/office/drawing/2014/main" id="{34B4FEEA-5371-43B7-9087-DBFC30AB420F}"/>
              </a:ext>
            </a:extLst>
          </p:cNvPr>
          <p:cNvPicPr>
            <a:picLocks noChangeAspect="1"/>
          </p:cNvPicPr>
          <p:nvPr/>
        </p:nvPicPr>
        <p:blipFill>
          <a:blip r:embed="rId15"/>
          <a:stretch>
            <a:fillRect/>
          </a:stretch>
        </p:blipFill>
        <p:spPr>
          <a:xfrm>
            <a:off x="6460601" y="5209573"/>
            <a:ext cx="612995" cy="752539"/>
          </a:xfrm>
          <a:prstGeom prst="rect">
            <a:avLst/>
          </a:prstGeom>
        </p:spPr>
      </p:pic>
      <p:pic>
        <p:nvPicPr>
          <p:cNvPr id="19" name="Picture 18">
            <a:extLst>
              <a:ext uri="{FF2B5EF4-FFF2-40B4-BE49-F238E27FC236}">
                <a16:creationId xmlns:a16="http://schemas.microsoft.com/office/drawing/2014/main" id="{7D539B7A-DBBD-441B-8662-F9A256AE3A62}"/>
              </a:ext>
            </a:extLst>
          </p:cNvPr>
          <p:cNvPicPr>
            <a:picLocks noChangeAspect="1"/>
          </p:cNvPicPr>
          <p:nvPr/>
        </p:nvPicPr>
        <p:blipFill>
          <a:blip r:embed="rId16"/>
          <a:stretch>
            <a:fillRect/>
          </a:stretch>
        </p:blipFill>
        <p:spPr>
          <a:xfrm>
            <a:off x="7139809" y="6015436"/>
            <a:ext cx="829128" cy="414564"/>
          </a:xfrm>
          <a:prstGeom prst="rect">
            <a:avLst/>
          </a:prstGeom>
        </p:spPr>
      </p:pic>
    </p:spTree>
    <p:extLst>
      <p:ext uri="{BB962C8B-B14F-4D97-AF65-F5344CB8AC3E}">
        <p14:creationId xmlns:p14="http://schemas.microsoft.com/office/powerpoint/2010/main" val="3547200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C342-0A51-4322-95B0-1E4892972524}"/>
              </a:ext>
            </a:extLst>
          </p:cNvPr>
          <p:cNvSpPr>
            <a:spLocks noGrp="1"/>
          </p:cNvSpPr>
          <p:nvPr>
            <p:ph type="title"/>
          </p:nvPr>
        </p:nvSpPr>
        <p:spPr/>
        <p:txBody>
          <a:bodyPr>
            <a:noAutofit/>
          </a:bodyPr>
          <a:lstStyle/>
          <a:p>
            <a:r>
              <a:rPr lang="en-US" sz="4000" dirty="0">
                <a:ea typeface="Verdana" pitchFamily="34" charset="0"/>
                <a:cs typeface="Verdana" pitchFamily="34" charset="0"/>
              </a:rPr>
              <a:t>A long history of using antibodies</a:t>
            </a:r>
            <a:br>
              <a:rPr lang="en-US" sz="4000" dirty="0">
                <a:ea typeface="Verdana" pitchFamily="34" charset="0"/>
                <a:cs typeface="Verdana" pitchFamily="34" charset="0"/>
              </a:rPr>
            </a:br>
            <a:r>
              <a:rPr lang="en-US" sz="4000" dirty="0">
                <a:ea typeface="Verdana" pitchFamily="34" charset="0"/>
                <a:cs typeface="Verdana" pitchFamily="34" charset="0"/>
              </a:rPr>
              <a:t>to prevent other viral infections</a:t>
            </a:r>
            <a:endParaRPr lang="en-US" sz="4000" dirty="0"/>
          </a:p>
        </p:txBody>
      </p:sp>
      <p:graphicFrame>
        <p:nvGraphicFramePr>
          <p:cNvPr id="4" name="Table 3">
            <a:extLst>
              <a:ext uri="{FF2B5EF4-FFF2-40B4-BE49-F238E27FC236}">
                <a16:creationId xmlns:a16="http://schemas.microsoft.com/office/drawing/2014/main" id="{B92481D5-C6C1-4F18-A083-7AA6C9C4EFED}"/>
              </a:ext>
            </a:extLst>
          </p:cNvPr>
          <p:cNvGraphicFramePr>
            <a:graphicFrameLocks noGrp="1"/>
          </p:cNvGraphicFramePr>
          <p:nvPr>
            <p:extLst>
              <p:ext uri="{D42A27DB-BD31-4B8C-83A1-F6EECF244321}">
                <p14:modId xmlns:p14="http://schemas.microsoft.com/office/powerpoint/2010/main" val="2146626300"/>
              </p:ext>
            </p:extLst>
          </p:nvPr>
        </p:nvGraphicFramePr>
        <p:xfrm>
          <a:off x="1917701" y="1231901"/>
          <a:ext cx="8280398" cy="4772514"/>
        </p:xfrm>
        <a:graphic>
          <a:graphicData uri="http://schemas.openxmlformats.org/drawingml/2006/table">
            <a:tbl>
              <a:tblPr firstRow="1" firstCol="1" bandRow="1"/>
              <a:tblGrid>
                <a:gridCol w="1235880">
                  <a:extLst>
                    <a:ext uri="{9D8B030D-6E8A-4147-A177-3AD203B41FA5}">
                      <a16:colId xmlns:a16="http://schemas.microsoft.com/office/drawing/2014/main" val="20000"/>
                    </a:ext>
                  </a:extLst>
                </a:gridCol>
                <a:gridCol w="4644815">
                  <a:extLst>
                    <a:ext uri="{9D8B030D-6E8A-4147-A177-3AD203B41FA5}">
                      <a16:colId xmlns:a16="http://schemas.microsoft.com/office/drawing/2014/main" val="20001"/>
                    </a:ext>
                  </a:extLst>
                </a:gridCol>
                <a:gridCol w="2399703">
                  <a:extLst>
                    <a:ext uri="{9D8B030D-6E8A-4147-A177-3AD203B41FA5}">
                      <a16:colId xmlns:a16="http://schemas.microsoft.com/office/drawing/2014/main" val="20002"/>
                    </a:ext>
                  </a:extLst>
                </a:gridCol>
              </a:tblGrid>
              <a:tr h="437869">
                <a:tc>
                  <a:txBody>
                    <a:bodyPr/>
                    <a:lstStyle/>
                    <a:p>
                      <a:pPr marL="0" marR="0" algn="ctr">
                        <a:spcBef>
                          <a:spcPts val="0"/>
                        </a:spcBef>
                        <a:spcAft>
                          <a:spcPts val="0"/>
                        </a:spcAft>
                      </a:pPr>
                      <a:r>
                        <a:rPr lang="en-US" sz="1800" b="1" i="1" u="sng">
                          <a:solidFill>
                            <a:schemeClr val="tx1"/>
                          </a:solidFill>
                          <a:effectLst/>
                          <a:latin typeface="Calibri" panose="020F0502020204030204" pitchFamily="34" charset="0"/>
                          <a:ea typeface="MS Gothic" panose="020B0609070205080204" pitchFamily="49" charset="-128"/>
                          <a:cs typeface="Calibri" panose="020F0502020204030204" pitchFamily="34" charset="0"/>
                        </a:rPr>
                        <a:t>VIRUS</a:t>
                      </a:r>
                      <a:endParaRPr lang="en-US" sz="1800" i="1" u="sng">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800" b="1" i="1" u="sng">
                          <a:solidFill>
                            <a:schemeClr val="tx1"/>
                          </a:solidFill>
                          <a:effectLst/>
                          <a:latin typeface="Calibri" panose="020F0502020204030204" pitchFamily="34" charset="0"/>
                          <a:ea typeface="MS Gothic" panose="020B0609070205080204" pitchFamily="49" charset="-128"/>
                          <a:cs typeface="Calibri" panose="020F0502020204030204" pitchFamily="34" charset="0"/>
                        </a:rPr>
                        <a:t>PRODUCT DESCRIPTION</a:t>
                      </a:r>
                      <a:endParaRPr lang="en-US" sz="1800" i="1" u="sng">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800" b="1" i="1" u="sng">
                          <a:solidFill>
                            <a:schemeClr val="tx1"/>
                          </a:solidFill>
                          <a:effectLst/>
                          <a:latin typeface="Calibri" panose="020F0502020204030204" pitchFamily="34" charset="0"/>
                          <a:ea typeface="MS Gothic" panose="020B0609070205080204" pitchFamily="49" charset="-128"/>
                          <a:cs typeface="Calibri" panose="020F0502020204030204" pitchFamily="34" charset="0"/>
                        </a:rPr>
                        <a:t>INDICATION</a:t>
                      </a:r>
                      <a:endParaRPr lang="en-US" sz="1800" i="1" u="sng">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0"/>
                  </a:ext>
                </a:extLst>
              </a:tr>
              <a:tr h="471886">
                <a:tc>
                  <a:txBody>
                    <a:bodyPr/>
                    <a:lstStyle/>
                    <a:p>
                      <a:pPr marL="0" marR="0" algn="ctr">
                        <a:spcBef>
                          <a:spcPts val="0"/>
                        </a:spcBef>
                        <a:spcAft>
                          <a:spcPts val="0"/>
                        </a:spcAft>
                      </a:pPr>
                      <a:r>
                        <a:rPr lang="en-US" sz="1600" b="1">
                          <a:effectLst/>
                          <a:latin typeface="Calibri" panose="020F0502020204030204" pitchFamily="34" charset="0"/>
                          <a:ea typeface="MS Gothic" panose="020B0609070205080204" pitchFamily="49" charset="-128"/>
                          <a:cs typeface="Calibri" panose="020F0502020204030204" pitchFamily="34" charset="0"/>
                        </a:rPr>
                        <a:t>Measles</a:t>
                      </a:r>
                      <a:endParaRPr lang="en-US" sz="1600" b="1">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dirty="0">
                          <a:effectLst/>
                          <a:latin typeface="Calibri" panose="020F0502020204030204" pitchFamily="34" charset="0"/>
                          <a:ea typeface="MS Mincho" panose="02020609040205080304" pitchFamily="49" charset="-128"/>
                          <a:cs typeface="Calibri" panose="020F0502020204030204" pitchFamily="34" charset="0"/>
                        </a:rPr>
                        <a:t>Concentrated human gamma globulin</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a:effectLst/>
                          <a:latin typeface="Calibri" panose="020F0502020204030204" pitchFamily="34" charset="0"/>
                          <a:ea typeface="MS Mincho" panose="02020609040205080304" pitchFamily="49" charset="-128"/>
                          <a:cs typeface="Calibri" panose="020F0502020204030204" pitchFamily="34" charset="0"/>
                        </a:rPr>
                        <a:t>Prevention</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1"/>
                  </a:ext>
                </a:extLst>
              </a:tr>
              <a:tr h="342608">
                <a:tc>
                  <a:txBody>
                    <a:bodyPr/>
                    <a:lstStyle/>
                    <a:p>
                      <a:pPr marL="0" marR="0" algn="ctr">
                        <a:spcBef>
                          <a:spcPts val="0"/>
                        </a:spcBef>
                        <a:spcAft>
                          <a:spcPts val="0"/>
                        </a:spcAft>
                      </a:pPr>
                      <a:r>
                        <a:rPr lang="en-US" sz="1600" b="1">
                          <a:effectLst/>
                          <a:latin typeface="Calibri" panose="020F0502020204030204" pitchFamily="34" charset="0"/>
                          <a:ea typeface="MS Mincho" panose="02020609040205080304" pitchFamily="49" charset="-128"/>
                          <a:cs typeface="Calibri" panose="020F0502020204030204" pitchFamily="34" charset="0"/>
                        </a:rPr>
                        <a:t>Polio</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dirty="0">
                          <a:effectLst/>
                          <a:latin typeface="Calibri" panose="020F0502020204030204" pitchFamily="34" charset="0"/>
                          <a:ea typeface="MS Mincho" panose="02020609040205080304" pitchFamily="49" charset="-128"/>
                          <a:cs typeface="Calibri" panose="020F0502020204030204" pitchFamily="34" charset="0"/>
                        </a:rPr>
                        <a:t>Concentrated human gamma globulin</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a:effectLst/>
                          <a:latin typeface="Calibri" panose="020F0502020204030204" pitchFamily="34" charset="0"/>
                          <a:ea typeface="MS Mincho" panose="02020609040205080304" pitchFamily="49" charset="-128"/>
                          <a:cs typeface="Calibri" panose="020F0502020204030204" pitchFamily="34" charset="0"/>
                        </a:rPr>
                        <a:t>Prevention</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2"/>
                  </a:ext>
                </a:extLst>
              </a:tr>
              <a:tr h="410838">
                <a:tc>
                  <a:txBody>
                    <a:bodyPr/>
                    <a:lstStyle/>
                    <a:p>
                      <a:pPr marL="0" marR="0" algn="ctr">
                        <a:spcBef>
                          <a:spcPts val="0"/>
                        </a:spcBef>
                        <a:spcAft>
                          <a:spcPts val="0"/>
                        </a:spcAft>
                      </a:pPr>
                      <a:r>
                        <a:rPr lang="en-US" sz="1600" b="1">
                          <a:effectLst/>
                          <a:latin typeface="Calibri" panose="020F0502020204030204" pitchFamily="34" charset="0"/>
                          <a:ea typeface="MS Gothic" panose="020B0609070205080204" pitchFamily="49" charset="-128"/>
                          <a:cs typeface="Calibri" panose="020F0502020204030204" pitchFamily="34" charset="0"/>
                        </a:rPr>
                        <a:t>CMV</a:t>
                      </a:r>
                      <a:endParaRPr lang="en-US" sz="1600" b="1">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a:effectLst/>
                          <a:latin typeface="Calibri" panose="020F0502020204030204" pitchFamily="34" charset="0"/>
                          <a:ea typeface="MS Mincho" panose="02020609040205080304" pitchFamily="49" charset="-128"/>
                          <a:cs typeface="Calibri" panose="020F0502020204030204" pitchFamily="34" charset="0"/>
                        </a:rPr>
                        <a:t>Cytomegalovirus Immune Globulin </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a:effectLst/>
                          <a:latin typeface="Calibri" panose="020F0502020204030204" pitchFamily="34" charset="0"/>
                          <a:ea typeface="MS Mincho" panose="02020609040205080304" pitchFamily="49" charset="-128"/>
                          <a:cs typeface="Calibri" panose="020F0502020204030204" pitchFamily="34" charset="0"/>
                        </a:rPr>
                        <a:t>Prevention </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3"/>
                  </a:ext>
                </a:extLst>
              </a:tr>
              <a:tr h="1334178">
                <a:tc>
                  <a:txBody>
                    <a:bodyPr/>
                    <a:lstStyle/>
                    <a:p>
                      <a:pPr marL="0" marR="0" algn="ctr">
                        <a:spcBef>
                          <a:spcPts val="0"/>
                        </a:spcBef>
                        <a:spcAft>
                          <a:spcPts val="0"/>
                        </a:spcAft>
                      </a:pPr>
                      <a:r>
                        <a:rPr lang="en-US" sz="1600" b="1">
                          <a:effectLst/>
                          <a:latin typeface="Calibri" panose="020F0502020204030204" pitchFamily="34" charset="0"/>
                          <a:ea typeface="MS Mincho" panose="02020609040205080304" pitchFamily="49" charset="-128"/>
                          <a:cs typeface="Calibri" panose="020F0502020204030204" pitchFamily="34" charset="0"/>
                        </a:rPr>
                        <a:t>Hepatitis 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a:effectLst/>
                          <a:latin typeface="Calibri" panose="020F0502020204030204" pitchFamily="34" charset="0"/>
                          <a:ea typeface="MS Mincho" panose="02020609040205080304" pitchFamily="49" charset="-128"/>
                          <a:cs typeface="Calibri" panose="020F0502020204030204" pitchFamily="34" charset="0"/>
                        </a:rPr>
                        <a:t>Immune serum globulin (ISG)</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a:effectLst/>
                          <a:latin typeface="Calibri" panose="020F0502020204030204" pitchFamily="34" charset="0"/>
                          <a:ea typeface="MS Mincho" panose="02020609040205080304" pitchFamily="49" charset="-128"/>
                          <a:cs typeface="Calibri" panose="020F0502020204030204" pitchFamily="34" charset="0"/>
                        </a:rPr>
                        <a:t>Prevention (travel)</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4"/>
                  </a:ext>
                </a:extLst>
              </a:tr>
              <a:tr h="471886">
                <a:tc>
                  <a:txBody>
                    <a:bodyPr/>
                    <a:lstStyle/>
                    <a:p>
                      <a:pPr marL="0" marR="0" algn="ctr">
                        <a:spcBef>
                          <a:spcPts val="0"/>
                        </a:spcBef>
                        <a:spcAft>
                          <a:spcPts val="0"/>
                        </a:spcAft>
                      </a:pPr>
                      <a:r>
                        <a:rPr lang="en-US" sz="1600" b="1">
                          <a:effectLst/>
                          <a:latin typeface="Calibri" panose="020F0502020204030204" pitchFamily="34" charset="0"/>
                          <a:ea typeface="MS Gothic" panose="020B0609070205080204" pitchFamily="49" charset="-128"/>
                          <a:cs typeface="Calibri" panose="020F0502020204030204" pitchFamily="34" charset="0"/>
                        </a:rPr>
                        <a:t>Hepatitis B</a:t>
                      </a:r>
                      <a:endParaRPr lang="en-US" sz="1600" b="1">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a:effectLst/>
                          <a:latin typeface="Calibri" panose="020F0502020204030204" pitchFamily="34" charset="0"/>
                          <a:ea typeface="MS Mincho" panose="02020609040205080304" pitchFamily="49" charset="-128"/>
                          <a:cs typeface="Calibri" panose="020F0502020204030204" pitchFamily="34" charset="0"/>
                        </a:rPr>
                        <a:t>Hepatitis B Immune Globulin</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a:effectLst/>
                          <a:latin typeface="Calibri" panose="020F0502020204030204" pitchFamily="34" charset="0"/>
                          <a:ea typeface="MS Mincho" panose="02020609040205080304" pitchFamily="49" charset="-128"/>
                          <a:cs typeface="Calibri" panose="020F0502020204030204" pitchFamily="34" charset="0"/>
                        </a:rPr>
                        <a:t>Post Exposure</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5"/>
                  </a:ext>
                </a:extLst>
              </a:tr>
              <a:tr h="343683">
                <a:tc>
                  <a:txBody>
                    <a:bodyPr/>
                    <a:lstStyle/>
                    <a:p>
                      <a:pPr marL="0" marR="0" algn="ctr">
                        <a:spcBef>
                          <a:spcPts val="0"/>
                        </a:spcBef>
                        <a:spcAft>
                          <a:spcPts val="0"/>
                        </a:spcAft>
                      </a:pPr>
                      <a:r>
                        <a:rPr lang="en-US" sz="1600" b="1">
                          <a:effectLst/>
                          <a:latin typeface="Calibri" panose="020F0502020204030204" pitchFamily="34" charset="0"/>
                          <a:ea typeface="MS Gothic" panose="020B0609070205080204" pitchFamily="49" charset="-128"/>
                          <a:cs typeface="Calibri" panose="020F0502020204030204" pitchFamily="34" charset="0"/>
                        </a:rPr>
                        <a:t>Rabies</a:t>
                      </a:r>
                      <a:endParaRPr lang="en-US" sz="1600" b="1">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dirty="0">
                          <a:effectLst/>
                          <a:latin typeface="Calibri" panose="020F0502020204030204" pitchFamily="34" charset="0"/>
                          <a:ea typeface="MS Mincho" panose="02020609040205080304" pitchFamily="49" charset="-128"/>
                          <a:cs typeface="Calibri" panose="020F0502020204030204" pitchFamily="34" charset="0"/>
                        </a:rPr>
                        <a:t>Rabies Immune Globulin </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a:effectLst/>
                          <a:latin typeface="Calibri" panose="020F0502020204030204" pitchFamily="34" charset="0"/>
                          <a:ea typeface="MS Mincho" panose="02020609040205080304" pitchFamily="49" charset="-128"/>
                          <a:cs typeface="Calibri" panose="020F0502020204030204" pitchFamily="34" charset="0"/>
                        </a:rPr>
                        <a:t>Post Exposure</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6"/>
                  </a:ext>
                </a:extLst>
              </a:tr>
              <a:tr h="477663">
                <a:tc>
                  <a:txBody>
                    <a:bodyPr/>
                    <a:lstStyle/>
                    <a:p>
                      <a:pPr marL="0" marR="0" algn="ctr">
                        <a:spcBef>
                          <a:spcPts val="0"/>
                        </a:spcBef>
                        <a:spcAft>
                          <a:spcPts val="0"/>
                        </a:spcAft>
                      </a:pPr>
                      <a:r>
                        <a:rPr lang="en-US" sz="1600" b="1">
                          <a:effectLst/>
                          <a:latin typeface="Calibri" panose="020F0502020204030204" pitchFamily="34" charset="0"/>
                          <a:ea typeface="MS Gothic" panose="020B0609070205080204" pitchFamily="49" charset="-128"/>
                          <a:cs typeface="Calibri" panose="020F0502020204030204" pitchFamily="34" charset="0"/>
                        </a:rPr>
                        <a:t>RSV</a:t>
                      </a:r>
                      <a:endParaRPr lang="en-US" sz="1600" b="1">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dirty="0">
                          <a:effectLst/>
                          <a:latin typeface="Calibri" panose="020F0502020204030204" pitchFamily="34" charset="0"/>
                          <a:ea typeface="MS Mincho" panose="02020609040205080304" pitchFamily="49" charset="-128"/>
                          <a:cs typeface="Calibri" panose="020F0502020204030204" pitchFamily="34" charset="0"/>
                        </a:rPr>
                        <a:t>mAb (palivizumab) for prophylaxis of </a:t>
                      </a:r>
                      <a:br>
                        <a:rPr lang="en-US" sz="1600" b="1" dirty="0">
                          <a:effectLst/>
                          <a:latin typeface="Calibri" panose="020F0502020204030204" pitchFamily="34" charset="0"/>
                          <a:ea typeface="MS Mincho" panose="02020609040205080304" pitchFamily="49" charset="-128"/>
                          <a:cs typeface="Calibri" panose="020F0502020204030204" pitchFamily="34" charset="0"/>
                        </a:rPr>
                      </a:br>
                      <a:r>
                        <a:rPr lang="en-US" sz="1600" b="1" dirty="0">
                          <a:effectLst/>
                          <a:latin typeface="Calibri" panose="020F0502020204030204" pitchFamily="34" charset="0"/>
                          <a:ea typeface="MS Mincho" panose="02020609040205080304" pitchFamily="49" charset="-128"/>
                          <a:cs typeface="Calibri" panose="020F0502020204030204" pitchFamily="34" charset="0"/>
                        </a:rPr>
                        <a:t>high risk infants</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a:effectLst/>
                          <a:latin typeface="Calibri" panose="020F0502020204030204" pitchFamily="34" charset="0"/>
                          <a:ea typeface="MS Mincho" panose="02020609040205080304" pitchFamily="49" charset="-128"/>
                          <a:cs typeface="Calibri" panose="020F0502020204030204" pitchFamily="34" charset="0"/>
                        </a:rPr>
                        <a:t>Prevention in High Risk Infants</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7"/>
                  </a:ext>
                </a:extLst>
              </a:tr>
              <a:tr h="471886">
                <a:tc>
                  <a:txBody>
                    <a:bodyPr/>
                    <a:lstStyle/>
                    <a:p>
                      <a:pPr marL="0" marR="0" algn="ctr">
                        <a:spcBef>
                          <a:spcPts val="0"/>
                        </a:spcBef>
                        <a:spcAft>
                          <a:spcPts val="0"/>
                        </a:spcAft>
                      </a:pPr>
                      <a:r>
                        <a:rPr lang="en-US" sz="1600" b="1">
                          <a:effectLst/>
                          <a:latin typeface="Calibri" panose="020F0502020204030204" pitchFamily="34" charset="0"/>
                          <a:ea typeface="MS Gothic" panose="020B0609070205080204" pitchFamily="49" charset="-128"/>
                          <a:cs typeface="Calibri" panose="020F0502020204030204" pitchFamily="34" charset="0"/>
                        </a:rPr>
                        <a:t>VZ</a:t>
                      </a:r>
                      <a:endParaRPr lang="en-US" sz="1600" b="1">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a:effectLst/>
                          <a:latin typeface="Calibri" panose="020F0502020204030204" pitchFamily="34" charset="0"/>
                          <a:ea typeface="MS Mincho" panose="02020609040205080304" pitchFamily="49" charset="-128"/>
                          <a:cs typeface="Calibri" panose="020F0502020204030204" pitchFamily="34" charset="0"/>
                        </a:rPr>
                        <a:t>Varicella Zoster Immune Globulin</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600" b="1" dirty="0">
                          <a:effectLst/>
                          <a:latin typeface="Calibri" panose="020F0502020204030204" pitchFamily="34" charset="0"/>
                          <a:ea typeface="MS Mincho" panose="02020609040205080304" pitchFamily="49" charset="-128"/>
                          <a:cs typeface="Calibri" panose="020F0502020204030204" pitchFamily="34" charset="0"/>
                        </a:rPr>
                        <a:t>Post Exposure</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15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8"/>
                  </a:ext>
                </a:extLst>
              </a:tr>
            </a:tbl>
          </a:graphicData>
        </a:graphic>
      </p:graphicFrame>
      <p:sp>
        <p:nvSpPr>
          <p:cNvPr id="5" name="TextBox 4">
            <a:extLst>
              <a:ext uri="{FF2B5EF4-FFF2-40B4-BE49-F238E27FC236}">
                <a16:creationId xmlns:a16="http://schemas.microsoft.com/office/drawing/2014/main" id="{8E0FC5D8-6B21-4EA3-928A-277681776E24}"/>
              </a:ext>
            </a:extLst>
          </p:cNvPr>
          <p:cNvSpPr txBox="1"/>
          <p:nvPr/>
        </p:nvSpPr>
        <p:spPr>
          <a:xfrm>
            <a:off x="2377438" y="6097801"/>
            <a:ext cx="8976362" cy="400110"/>
          </a:xfrm>
          <a:prstGeom prst="rect">
            <a:avLst/>
          </a:prstGeom>
          <a:solidFill>
            <a:schemeClr val="bg1"/>
          </a:solidFill>
        </p:spPr>
        <p:txBody>
          <a:bodyPr wrap="square" rtlCol="0">
            <a:spAutoFit/>
          </a:bodyPr>
          <a:lstStyle/>
          <a:p>
            <a:r>
              <a:rPr lang="en-US" sz="2000" b="1" dirty="0">
                <a:solidFill>
                  <a:schemeClr val="accent5"/>
                </a:solidFill>
              </a:rPr>
              <a:t>Most effective vaccines induce antibodies that neutralize the pathogen.</a:t>
            </a:r>
          </a:p>
        </p:txBody>
      </p:sp>
      <p:sp>
        <p:nvSpPr>
          <p:cNvPr id="6" name="TextBox 5">
            <a:extLst>
              <a:ext uri="{FF2B5EF4-FFF2-40B4-BE49-F238E27FC236}">
                <a16:creationId xmlns:a16="http://schemas.microsoft.com/office/drawing/2014/main" id="{8ABD0CB1-6215-4C9F-B7D4-FEF408623D7E}"/>
              </a:ext>
            </a:extLst>
          </p:cNvPr>
          <p:cNvSpPr txBox="1"/>
          <p:nvPr/>
        </p:nvSpPr>
        <p:spPr>
          <a:xfrm>
            <a:off x="10032999" y="6565897"/>
            <a:ext cx="1971039" cy="266703"/>
          </a:xfrm>
          <a:prstGeom prst="rect">
            <a:avLst/>
          </a:prstGeom>
        </p:spPr>
        <p:txBody>
          <a:bodyPr vert="horz" wrap="square" lIns="91440" tIns="45720" rIns="91440" bIns="45720" rtlCol="0">
            <a:noAutofit/>
          </a:bodyPr>
          <a:lstStyle/>
          <a:p>
            <a:pPr algn="r"/>
            <a:r>
              <a:rPr lang="en-US" sz="1100" b="1" dirty="0"/>
              <a:t>Slide credit: John Mascola </a:t>
            </a:r>
          </a:p>
        </p:txBody>
      </p:sp>
    </p:spTree>
    <p:extLst>
      <p:ext uri="{BB962C8B-B14F-4D97-AF65-F5344CB8AC3E}">
        <p14:creationId xmlns:p14="http://schemas.microsoft.com/office/powerpoint/2010/main" val="1133312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8621F4-D7CD-4347-8EE1-7BBD3964E544}"/>
              </a:ext>
            </a:extLst>
          </p:cNvPr>
          <p:cNvSpPr/>
          <p:nvPr/>
        </p:nvSpPr>
        <p:spPr>
          <a:xfrm>
            <a:off x="8902402" y="1995726"/>
            <a:ext cx="2542604" cy="2644309"/>
          </a:xfrm>
          <a:prstGeom prst="rect">
            <a:avLst/>
          </a:prstGeom>
          <a:solidFill>
            <a:schemeClr val="tx1">
              <a:lumMod val="5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sp>
        <p:nvSpPr>
          <p:cNvPr id="2" name="Title 1">
            <a:extLst>
              <a:ext uri="{FF2B5EF4-FFF2-40B4-BE49-F238E27FC236}">
                <a16:creationId xmlns:a16="http://schemas.microsoft.com/office/drawing/2014/main" id="{21D2C342-0A51-4322-95B0-1E4892972524}"/>
              </a:ext>
            </a:extLst>
          </p:cNvPr>
          <p:cNvSpPr>
            <a:spLocks noGrp="1"/>
          </p:cNvSpPr>
          <p:nvPr>
            <p:ph type="title"/>
          </p:nvPr>
        </p:nvSpPr>
        <p:spPr/>
        <p:txBody>
          <a:bodyPr/>
          <a:lstStyle/>
          <a:p>
            <a:r>
              <a:rPr lang="en-US" dirty="0"/>
              <a:t>How do people fight infections?</a:t>
            </a:r>
          </a:p>
        </p:txBody>
      </p:sp>
      <p:sp>
        <p:nvSpPr>
          <p:cNvPr id="4" name="Content Placeholder 2">
            <a:extLst>
              <a:ext uri="{FF2B5EF4-FFF2-40B4-BE49-F238E27FC236}">
                <a16:creationId xmlns:a16="http://schemas.microsoft.com/office/drawing/2014/main" id="{2DB36343-6F2A-4278-B40F-D8C9B398A9E9}"/>
              </a:ext>
            </a:extLst>
          </p:cNvPr>
          <p:cNvSpPr>
            <a:spLocks noGrp="1"/>
          </p:cNvSpPr>
          <p:nvPr>
            <p:ph idx="1"/>
          </p:nvPr>
        </p:nvSpPr>
        <p:spPr>
          <a:xfrm>
            <a:off x="371475" y="1330325"/>
            <a:ext cx="8264525" cy="4965700"/>
          </a:xfrm>
        </p:spPr>
        <p:txBody>
          <a:bodyPr>
            <a:noAutofit/>
          </a:bodyPr>
          <a:lstStyle/>
          <a:p>
            <a:pPr>
              <a:buFont typeface="Wingdings" panose="05000000000000000000" pitchFamily="2" charset="2"/>
              <a:buChar char="§"/>
            </a:pPr>
            <a:r>
              <a:rPr lang="en-US" sz="2400" dirty="0">
                <a:solidFill>
                  <a:schemeClr val="tx1">
                    <a:lumMod val="50000"/>
                  </a:schemeClr>
                </a:solidFill>
              </a:rPr>
              <a:t>One of the ways is by using antibodies.</a:t>
            </a:r>
          </a:p>
          <a:p>
            <a:pPr>
              <a:buFont typeface="Wingdings" panose="05000000000000000000" pitchFamily="2" charset="2"/>
              <a:buChar char="§"/>
            </a:pPr>
            <a:r>
              <a:rPr lang="en-US" sz="2400" dirty="0">
                <a:solidFill>
                  <a:schemeClr val="tx1">
                    <a:lumMod val="50000"/>
                  </a:schemeClr>
                </a:solidFill>
              </a:rPr>
              <a:t>Antibodies are proteins produced naturally by the human body.</a:t>
            </a:r>
          </a:p>
          <a:p>
            <a:pPr>
              <a:buFont typeface="Wingdings" panose="05000000000000000000" pitchFamily="2" charset="2"/>
              <a:buChar char="§"/>
            </a:pPr>
            <a:r>
              <a:rPr lang="en-US" sz="2400" dirty="0">
                <a:solidFill>
                  <a:schemeClr val="tx1">
                    <a:lumMod val="50000"/>
                  </a:schemeClr>
                </a:solidFill>
              </a:rPr>
              <a:t>They are part of the immune system, which protects us against illness and disease.</a:t>
            </a:r>
          </a:p>
          <a:p>
            <a:pPr>
              <a:buFont typeface="Wingdings" panose="05000000000000000000" pitchFamily="2" charset="2"/>
              <a:buChar char="§"/>
            </a:pPr>
            <a:r>
              <a:rPr lang="en-US" sz="2400" dirty="0">
                <a:solidFill>
                  <a:schemeClr val="tx1">
                    <a:lumMod val="50000"/>
                  </a:schemeClr>
                </a:solidFill>
              </a:rPr>
              <a:t>They are specific for every different kind of germ or illness people get exposed to.</a:t>
            </a:r>
          </a:p>
          <a:p>
            <a:pPr>
              <a:buFont typeface="Wingdings" panose="05000000000000000000" pitchFamily="2" charset="2"/>
              <a:buChar char="§"/>
            </a:pPr>
            <a:r>
              <a:rPr lang="en-US" sz="2400" dirty="0">
                <a:solidFill>
                  <a:schemeClr val="tx1">
                    <a:lumMod val="50000"/>
                  </a:schemeClr>
                </a:solidFill>
              </a:rPr>
              <a:t>They can also be made in a lab, to be used like a medication, known as “monoclonal antibodies”.</a:t>
            </a:r>
          </a:p>
          <a:p>
            <a:pPr>
              <a:buFont typeface="Wingdings" panose="05000000000000000000" pitchFamily="2" charset="2"/>
              <a:buChar char="§"/>
            </a:pPr>
            <a:endParaRPr lang="en-US" sz="2400" dirty="0">
              <a:solidFill>
                <a:schemeClr val="tx1">
                  <a:lumMod val="50000"/>
                </a:schemeClr>
              </a:solidFill>
            </a:endParaRPr>
          </a:p>
        </p:txBody>
      </p:sp>
      <p:grpSp>
        <p:nvGrpSpPr>
          <p:cNvPr id="5" name="Group 4">
            <a:extLst>
              <a:ext uri="{FF2B5EF4-FFF2-40B4-BE49-F238E27FC236}">
                <a16:creationId xmlns:a16="http://schemas.microsoft.com/office/drawing/2014/main" id="{7189B303-7F76-412B-8CC5-B6D707AE502F}"/>
              </a:ext>
            </a:extLst>
          </p:cNvPr>
          <p:cNvGrpSpPr/>
          <p:nvPr/>
        </p:nvGrpSpPr>
        <p:grpSpPr>
          <a:xfrm>
            <a:off x="8784046" y="1615484"/>
            <a:ext cx="2931716" cy="3627032"/>
            <a:chOff x="5257801" y="1512522"/>
            <a:chExt cx="2931716" cy="3627032"/>
          </a:xfrm>
        </p:grpSpPr>
        <p:pic>
          <p:nvPicPr>
            <p:cNvPr id="6" name="Picture 5">
              <a:extLst>
                <a:ext uri="{FF2B5EF4-FFF2-40B4-BE49-F238E27FC236}">
                  <a16:creationId xmlns:a16="http://schemas.microsoft.com/office/drawing/2014/main" id="{C5792054-C5C4-4BCF-949C-61630724A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1" y="1512522"/>
              <a:ext cx="2931716" cy="3402378"/>
            </a:xfrm>
            <a:prstGeom prst="rect">
              <a:avLst/>
            </a:prstGeom>
          </p:spPr>
        </p:pic>
        <p:sp>
          <p:nvSpPr>
            <p:cNvPr id="7" name="TextBox 6">
              <a:extLst>
                <a:ext uri="{FF2B5EF4-FFF2-40B4-BE49-F238E27FC236}">
                  <a16:creationId xmlns:a16="http://schemas.microsoft.com/office/drawing/2014/main" id="{7DDFA2E0-FFE3-4771-9DFF-AA674ADE19AD}"/>
                </a:ext>
              </a:extLst>
            </p:cNvPr>
            <p:cNvSpPr txBox="1"/>
            <p:nvPr/>
          </p:nvSpPr>
          <p:spPr>
            <a:xfrm>
              <a:off x="5507228" y="4562473"/>
              <a:ext cx="2171700" cy="577081"/>
            </a:xfrm>
            <a:prstGeom prst="rect">
              <a:avLst/>
            </a:prstGeom>
            <a:noFill/>
          </p:spPr>
          <p:txBody>
            <a:bodyPr wrap="square" rtlCol="0">
              <a:spAutoFit/>
            </a:bodyPr>
            <a:lstStyle/>
            <a:p>
              <a:pPr algn="ctr"/>
              <a:r>
                <a:rPr lang="en-US" sz="1050">
                  <a:solidFill>
                    <a:schemeClr val="tx2">
                      <a:lumMod val="50000"/>
                    </a:schemeClr>
                  </a:solidFill>
                  <a:latin typeface="Franklin Gothic Book" panose="020B0503020102020204" pitchFamily="34" charset="0"/>
                </a:rPr>
                <a:t>Image of HIV with antibodies (green) attached to surface proteins</a:t>
              </a:r>
            </a:p>
          </p:txBody>
        </p:sp>
      </p:grpSp>
    </p:spTree>
    <p:extLst>
      <p:ext uri="{BB962C8B-B14F-4D97-AF65-F5344CB8AC3E}">
        <p14:creationId xmlns:p14="http://schemas.microsoft.com/office/powerpoint/2010/main" val="1265864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ADD4CD-42E2-4A37-8FE5-1D2F6F8602A3}"/>
              </a:ext>
            </a:extLst>
          </p:cNvPr>
          <p:cNvSpPr txBox="1">
            <a:spLocks noGrp="1"/>
          </p:cNvSpPr>
          <p:nvPr>
            <p:ph type="title"/>
          </p:nvPr>
        </p:nvSpPr>
        <p:spPr>
          <a:xfrm>
            <a:off x="838200" y="147638"/>
            <a:ext cx="10515600" cy="862012"/>
          </a:xfrm>
          <a:prstGeom prst="rect">
            <a:avLst/>
          </a:prstGeom>
        </p:spPr>
        <p:txBody>
          <a:bodyPr vert="horz" wrap="square" lIns="68580" tIns="34290" rIns="68580" bIns="34290" rtlCol="0">
            <a:noAutofit/>
          </a:bodyPr>
          <a:lstStyle/>
          <a:p>
            <a:pPr algn="ctr" fontAlgn="base">
              <a:spcBef>
                <a:spcPct val="0"/>
              </a:spcBef>
              <a:spcAft>
                <a:spcPct val="0"/>
              </a:spcAft>
            </a:pPr>
            <a:r>
              <a:rPr lang="en-US" sz="4000" dirty="0">
                <a:cs typeface="Arial" charset="0"/>
              </a:rPr>
              <a:t>Another new idea</a:t>
            </a:r>
          </a:p>
        </p:txBody>
      </p:sp>
      <p:grpSp>
        <p:nvGrpSpPr>
          <p:cNvPr id="6" name="Group 5">
            <a:extLst>
              <a:ext uri="{FF2B5EF4-FFF2-40B4-BE49-F238E27FC236}">
                <a16:creationId xmlns:a16="http://schemas.microsoft.com/office/drawing/2014/main" id="{5721321C-529B-44F0-93B3-770737F240B8}"/>
              </a:ext>
            </a:extLst>
          </p:cNvPr>
          <p:cNvGrpSpPr/>
          <p:nvPr/>
        </p:nvGrpSpPr>
        <p:grpSpPr>
          <a:xfrm>
            <a:off x="1270000" y="1238250"/>
            <a:ext cx="9839663" cy="5159199"/>
            <a:chOff x="2599509" y="857251"/>
            <a:chExt cx="6992983" cy="5048249"/>
          </a:xfrm>
        </p:grpSpPr>
        <p:sp>
          <p:nvSpPr>
            <p:cNvPr id="7" name="TextBox 6">
              <a:extLst>
                <a:ext uri="{FF2B5EF4-FFF2-40B4-BE49-F238E27FC236}">
                  <a16:creationId xmlns:a16="http://schemas.microsoft.com/office/drawing/2014/main" id="{40666736-89D4-4035-B192-C10A8EEA8B71}"/>
                </a:ext>
              </a:extLst>
            </p:cNvPr>
            <p:cNvSpPr txBox="1"/>
            <p:nvPr/>
          </p:nvSpPr>
          <p:spPr>
            <a:xfrm>
              <a:off x="5638800" y="4533900"/>
              <a:ext cx="1847850" cy="1371600"/>
            </a:xfrm>
            <a:prstGeom prst="rect">
              <a:avLst/>
            </a:prstGeom>
          </p:spPr>
          <p:txBody>
            <a:bodyPr vert="horz" wrap="square" lIns="68580" tIns="34290" rIns="68580" bIns="34290" rtlCol="0">
              <a:normAutofit/>
            </a:bodyPr>
            <a:lstStyle/>
            <a:p>
              <a:pPr fontAlgn="base">
                <a:spcBef>
                  <a:spcPct val="0"/>
                </a:spcBef>
                <a:spcAft>
                  <a:spcPct val="0"/>
                </a:spcAft>
              </a:pPr>
              <a:r>
                <a:rPr lang="en-US" sz="1200">
                  <a:solidFill>
                    <a:srgbClr val="404041"/>
                  </a:solidFill>
                  <a:latin typeface="Franklin Gothic Book" pitchFamily="34" charset="0"/>
                  <a:cs typeface="Arial" charset="0"/>
                </a:rPr>
                <a:t>                                                                  </a:t>
              </a:r>
            </a:p>
          </p:txBody>
        </p:sp>
        <p:sp>
          <p:nvSpPr>
            <p:cNvPr id="8" name="TextBox 7">
              <a:extLst>
                <a:ext uri="{FF2B5EF4-FFF2-40B4-BE49-F238E27FC236}">
                  <a16:creationId xmlns:a16="http://schemas.microsoft.com/office/drawing/2014/main" id="{51C096AA-1A89-4163-B118-9AE5CE3CCE8A}"/>
                </a:ext>
              </a:extLst>
            </p:cNvPr>
            <p:cNvSpPr txBox="1"/>
            <p:nvPr/>
          </p:nvSpPr>
          <p:spPr>
            <a:xfrm>
              <a:off x="5790011" y="4533900"/>
              <a:ext cx="1696640" cy="1371600"/>
            </a:xfrm>
            <a:prstGeom prst="rect">
              <a:avLst/>
            </a:prstGeom>
          </p:spPr>
          <p:txBody>
            <a:bodyPr vert="horz" wrap="square" lIns="68580" tIns="34290" rIns="68580" bIns="34290" rtlCol="0">
              <a:normAutofit/>
            </a:bodyPr>
            <a:lstStyle/>
            <a:p>
              <a:pPr fontAlgn="base">
                <a:spcBef>
                  <a:spcPct val="0"/>
                </a:spcBef>
                <a:spcAft>
                  <a:spcPct val="0"/>
                </a:spcAft>
              </a:pPr>
              <a:r>
                <a:rPr lang="en-US" sz="1200">
                  <a:solidFill>
                    <a:srgbClr val="404041"/>
                  </a:solidFill>
                  <a:latin typeface="Franklin Gothic Book" pitchFamily="34" charset="0"/>
                  <a:cs typeface="Arial" charset="0"/>
                </a:rPr>
                <a:t>                             </a:t>
              </a:r>
            </a:p>
            <a:p>
              <a:pPr fontAlgn="base">
                <a:spcBef>
                  <a:spcPct val="0"/>
                </a:spcBef>
                <a:spcAft>
                  <a:spcPct val="0"/>
                </a:spcAft>
              </a:pPr>
              <a:r>
                <a:rPr lang="en-US" sz="1200">
                  <a:solidFill>
                    <a:srgbClr val="404041"/>
                  </a:solidFill>
                  <a:latin typeface="Franklin Gothic Book" pitchFamily="34" charset="0"/>
                  <a:cs typeface="Arial" charset="0"/>
                </a:rPr>
                <a:t>                                      </a:t>
              </a:r>
            </a:p>
            <a:p>
              <a:pPr fontAlgn="base">
                <a:spcBef>
                  <a:spcPct val="0"/>
                </a:spcBef>
                <a:spcAft>
                  <a:spcPct val="0"/>
                </a:spcAft>
              </a:pPr>
              <a:r>
                <a:rPr lang="en-US" sz="1200">
                  <a:solidFill>
                    <a:srgbClr val="404041"/>
                  </a:solidFill>
                  <a:latin typeface="Franklin Gothic Book" pitchFamily="34" charset="0"/>
                  <a:cs typeface="Arial" charset="0"/>
                </a:rPr>
                <a:t>                                     </a:t>
              </a:r>
            </a:p>
            <a:p>
              <a:pPr fontAlgn="base">
                <a:spcBef>
                  <a:spcPct val="0"/>
                </a:spcBef>
                <a:spcAft>
                  <a:spcPct val="0"/>
                </a:spcAft>
              </a:pPr>
              <a:r>
                <a:rPr lang="en-US" sz="1200">
                  <a:solidFill>
                    <a:srgbClr val="404041"/>
                  </a:solidFill>
                  <a:latin typeface="Franklin Gothic Book" pitchFamily="34" charset="0"/>
                  <a:cs typeface="Arial" charset="0"/>
                </a:rPr>
                <a:t>                                          </a:t>
              </a:r>
            </a:p>
            <a:p>
              <a:pPr fontAlgn="base">
                <a:spcBef>
                  <a:spcPct val="0"/>
                </a:spcBef>
                <a:spcAft>
                  <a:spcPct val="0"/>
                </a:spcAft>
              </a:pPr>
              <a:r>
                <a:rPr lang="en-US" sz="1200">
                  <a:solidFill>
                    <a:srgbClr val="404041"/>
                  </a:solidFill>
                  <a:latin typeface="Franklin Gothic Book" pitchFamily="34" charset="0"/>
                  <a:cs typeface="Arial" charset="0"/>
                </a:rPr>
                <a:t>                                        </a:t>
              </a:r>
            </a:p>
            <a:p>
              <a:pPr fontAlgn="base">
                <a:spcBef>
                  <a:spcPct val="0"/>
                </a:spcBef>
                <a:spcAft>
                  <a:spcPct val="0"/>
                </a:spcAft>
              </a:pPr>
              <a:r>
                <a:rPr lang="en-US" sz="1200">
                  <a:solidFill>
                    <a:srgbClr val="404041"/>
                  </a:solidFill>
                  <a:latin typeface="Franklin Gothic Book" pitchFamily="34" charset="0"/>
                  <a:cs typeface="Arial" charset="0"/>
                </a:rPr>
                <a:t>                                         </a:t>
              </a:r>
            </a:p>
            <a:p>
              <a:pPr fontAlgn="base">
                <a:spcBef>
                  <a:spcPct val="0"/>
                </a:spcBef>
                <a:spcAft>
                  <a:spcPct val="0"/>
                </a:spcAft>
              </a:pPr>
              <a:r>
                <a:rPr lang="en-US" sz="1200">
                  <a:solidFill>
                    <a:srgbClr val="404041"/>
                  </a:solidFill>
                  <a:latin typeface="Franklin Gothic Book" pitchFamily="34" charset="0"/>
                  <a:cs typeface="Arial" charset="0"/>
                </a:rPr>
                <a:t>                                        </a:t>
              </a:r>
            </a:p>
          </p:txBody>
        </p:sp>
        <p:sp>
          <p:nvSpPr>
            <p:cNvPr id="9" name="TextBox 8">
              <a:extLst>
                <a:ext uri="{FF2B5EF4-FFF2-40B4-BE49-F238E27FC236}">
                  <a16:creationId xmlns:a16="http://schemas.microsoft.com/office/drawing/2014/main" id="{2726CDD7-947E-4FB1-9CC5-CEE673F5966D}"/>
                </a:ext>
              </a:extLst>
            </p:cNvPr>
            <p:cNvSpPr txBox="1"/>
            <p:nvPr/>
          </p:nvSpPr>
          <p:spPr>
            <a:xfrm>
              <a:off x="5709049" y="4733925"/>
              <a:ext cx="1777603" cy="1066800"/>
            </a:xfrm>
            <a:prstGeom prst="rect">
              <a:avLst/>
            </a:prstGeom>
          </p:spPr>
          <p:txBody>
            <a:bodyPr vert="horz" wrap="none" lIns="68580" tIns="34290" rIns="68580" bIns="34290" rtlCol="0">
              <a:normAutofit/>
            </a:bodyPr>
            <a:lstStyle/>
            <a:p>
              <a:pPr fontAlgn="base">
                <a:spcBef>
                  <a:spcPct val="0"/>
                </a:spcBef>
                <a:spcAft>
                  <a:spcPct val="0"/>
                </a:spcAft>
              </a:pPr>
              <a:endParaRPr lang="en-US" sz="1200">
                <a:solidFill>
                  <a:srgbClr val="404041"/>
                </a:solidFill>
                <a:latin typeface="Franklin Gothic Book" pitchFamily="34" charset="0"/>
                <a:cs typeface="Arial" charset="0"/>
              </a:endParaRPr>
            </a:p>
          </p:txBody>
        </p:sp>
        <p:sp>
          <p:nvSpPr>
            <p:cNvPr id="10" name="TextBox 9">
              <a:extLst>
                <a:ext uri="{FF2B5EF4-FFF2-40B4-BE49-F238E27FC236}">
                  <a16:creationId xmlns:a16="http://schemas.microsoft.com/office/drawing/2014/main" id="{83F85E51-5985-46DC-95F4-A407E9F342B1}"/>
                </a:ext>
              </a:extLst>
            </p:cNvPr>
            <p:cNvSpPr txBox="1"/>
            <p:nvPr/>
          </p:nvSpPr>
          <p:spPr>
            <a:xfrm>
              <a:off x="5400676" y="4010026"/>
              <a:ext cx="1343025" cy="828675"/>
            </a:xfrm>
            <a:prstGeom prst="rect">
              <a:avLst/>
            </a:prstGeom>
          </p:spPr>
          <p:txBody>
            <a:bodyPr vert="horz" wrap="square" lIns="68580" tIns="34290" rIns="68580" bIns="34290" rtlCol="0">
              <a:normAutofit/>
            </a:bodyPr>
            <a:lstStyle/>
            <a:p>
              <a:pPr fontAlgn="base">
                <a:spcBef>
                  <a:spcPct val="0"/>
                </a:spcBef>
                <a:spcAft>
                  <a:spcPct val="0"/>
                </a:spcAft>
              </a:pPr>
              <a:endParaRPr lang="en-US" sz="1200">
                <a:solidFill>
                  <a:srgbClr val="404041"/>
                </a:solidFill>
                <a:latin typeface="Franklin Gothic Book" pitchFamily="34" charset="0"/>
                <a:cs typeface="Arial" charset="0"/>
              </a:endParaRPr>
            </a:p>
          </p:txBody>
        </p:sp>
        <p:sp>
          <p:nvSpPr>
            <p:cNvPr id="11" name="Rectangle 10">
              <a:extLst>
                <a:ext uri="{FF2B5EF4-FFF2-40B4-BE49-F238E27FC236}">
                  <a16:creationId xmlns:a16="http://schemas.microsoft.com/office/drawing/2014/main" id="{C7ECEBC8-1AB6-4465-86DB-1A03D0AA136D}"/>
                </a:ext>
              </a:extLst>
            </p:cNvPr>
            <p:cNvSpPr/>
            <p:nvPr/>
          </p:nvSpPr>
          <p:spPr>
            <a:xfrm>
              <a:off x="3103419" y="857251"/>
              <a:ext cx="5949538" cy="480951"/>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endParaRPr lang="en-US" sz="1350">
                <a:solidFill>
                  <a:srgbClr val="404041"/>
                </a:solidFill>
                <a:latin typeface="Franklin Gothic Book"/>
              </a:endParaRPr>
            </a:p>
          </p:txBody>
        </p:sp>
        <p:sp>
          <p:nvSpPr>
            <p:cNvPr id="12" name="TextBox 11">
              <a:extLst>
                <a:ext uri="{FF2B5EF4-FFF2-40B4-BE49-F238E27FC236}">
                  <a16:creationId xmlns:a16="http://schemas.microsoft.com/office/drawing/2014/main" id="{C9FAD305-641D-47A0-B052-294625060774}"/>
                </a:ext>
              </a:extLst>
            </p:cNvPr>
            <p:cNvSpPr txBox="1"/>
            <p:nvPr/>
          </p:nvSpPr>
          <p:spPr>
            <a:xfrm>
              <a:off x="2599509" y="1057275"/>
              <a:ext cx="6992983" cy="926276"/>
            </a:xfrm>
            <a:prstGeom prst="rect">
              <a:avLst/>
            </a:prstGeom>
          </p:spPr>
          <p:txBody>
            <a:bodyPr vert="horz" wrap="square" lIns="91440" tIns="45720" rIns="91440" bIns="45720" rtlCol="0">
              <a:noAutofit/>
            </a:bodyPr>
            <a:lstStyle/>
            <a:p>
              <a:pPr algn="ctr"/>
              <a:r>
                <a:rPr lang="en-US" sz="2400" dirty="0"/>
                <a:t>All people with an infection make neutralizing antibodies, </a:t>
              </a:r>
            </a:p>
            <a:p>
              <a:pPr algn="ctr"/>
              <a:r>
                <a:rPr lang="en-US" sz="2400" dirty="0"/>
                <a:t>but not all antibodies are created equal…</a:t>
              </a:r>
            </a:p>
          </p:txBody>
        </p:sp>
        <p:pic>
          <p:nvPicPr>
            <p:cNvPr id="13" name="Picture 12">
              <a:extLst>
                <a:ext uri="{FF2B5EF4-FFF2-40B4-BE49-F238E27FC236}">
                  <a16:creationId xmlns:a16="http://schemas.microsoft.com/office/drawing/2014/main" id="{A27A8E32-FB2B-45E9-BF70-24C146B7C065}"/>
                </a:ext>
              </a:extLst>
            </p:cNvPr>
            <p:cNvPicPr>
              <a:picLocks noChangeAspect="1"/>
            </p:cNvPicPr>
            <p:nvPr/>
          </p:nvPicPr>
          <p:blipFill>
            <a:blip r:embed="rId3"/>
            <a:stretch>
              <a:fillRect/>
            </a:stretch>
          </p:blipFill>
          <p:spPr>
            <a:xfrm>
              <a:off x="3260170" y="1983551"/>
              <a:ext cx="2087480" cy="3566469"/>
            </a:xfrm>
            <a:prstGeom prst="rect">
              <a:avLst/>
            </a:prstGeom>
          </p:spPr>
        </p:pic>
        <p:sp>
          <p:nvSpPr>
            <p:cNvPr id="14" name="Rectangle 13">
              <a:extLst>
                <a:ext uri="{FF2B5EF4-FFF2-40B4-BE49-F238E27FC236}">
                  <a16:creationId xmlns:a16="http://schemas.microsoft.com/office/drawing/2014/main" id="{91DF9A40-05EA-45D3-81BE-2A3648355BE4}"/>
                </a:ext>
              </a:extLst>
            </p:cNvPr>
            <p:cNvSpPr/>
            <p:nvPr/>
          </p:nvSpPr>
          <p:spPr>
            <a:xfrm>
              <a:off x="4915448" y="4010026"/>
              <a:ext cx="1504950" cy="1085850"/>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endParaRPr lang="en-US" sz="1350">
                <a:solidFill>
                  <a:srgbClr val="404041"/>
                </a:solidFill>
                <a:latin typeface="Franklin Gothic Book"/>
              </a:endParaRPr>
            </a:p>
          </p:txBody>
        </p:sp>
        <p:pic>
          <p:nvPicPr>
            <p:cNvPr id="15" name="Picture 14">
              <a:extLst>
                <a:ext uri="{FF2B5EF4-FFF2-40B4-BE49-F238E27FC236}">
                  <a16:creationId xmlns:a16="http://schemas.microsoft.com/office/drawing/2014/main" id="{45B6FCC0-B6E7-45DE-A5C3-916405AB86E3}"/>
                </a:ext>
              </a:extLst>
            </p:cNvPr>
            <p:cNvPicPr>
              <a:picLocks noChangeAspect="1"/>
            </p:cNvPicPr>
            <p:nvPr/>
          </p:nvPicPr>
          <p:blipFill>
            <a:blip r:embed="rId4"/>
            <a:stretch>
              <a:fillRect/>
            </a:stretch>
          </p:blipFill>
          <p:spPr>
            <a:xfrm>
              <a:off x="6562725" y="1991751"/>
              <a:ext cx="2590406" cy="3566469"/>
            </a:xfrm>
            <a:prstGeom prst="rect">
              <a:avLst/>
            </a:prstGeom>
          </p:spPr>
        </p:pic>
        <p:sp>
          <p:nvSpPr>
            <p:cNvPr id="16" name="Rectangle 15">
              <a:extLst>
                <a:ext uri="{FF2B5EF4-FFF2-40B4-BE49-F238E27FC236}">
                  <a16:creationId xmlns:a16="http://schemas.microsoft.com/office/drawing/2014/main" id="{B0A035A8-9FCC-4FE8-B515-41D1B6EB6936}"/>
                </a:ext>
              </a:extLst>
            </p:cNvPr>
            <p:cNvSpPr/>
            <p:nvPr/>
          </p:nvSpPr>
          <p:spPr>
            <a:xfrm>
              <a:off x="6110284" y="4086224"/>
              <a:ext cx="1504950" cy="1085850"/>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endParaRPr lang="en-US" sz="1350">
                <a:solidFill>
                  <a:srgbClr val="404041"/>
                </a:solidFill>
                <a:latin typeface="Franklin Gothic Book"/>
              </a:endParaRPr>
            </a:p>
          </p:txBody>
        </p:sp>
      </p:grpSp>
      <p:sp>
        <p:nvSpPr>
          <p:cNvPr id="17" name="TextBox 16">
            <a:extLst>
              <a:ext uri="{FF2B5EF4-FFF2-40B4-BE49-F238E27FC236}">
                <a16:creationId xmlns:a16="http://schemas.microsoft.com/office/drawing/2014/main" id="{0B8D0BBA-C7A8-4511-98DA-E4B76436F8C4}"/>
              </a:ext>
            </a:extLst>
          </p:cNvPr>
          <p:cNvSpPr txBox="1"/>
          <p:nvPr/>
        </p:nvSpPr>
        <p:spPr>
          <a:xfrm>
            <a:off x="9690099" y="6397449"/>
            <a:ext cx="1971039" cy="266703"/>
          </a:xfrm>
          <a:prstGeom prst="rect">
            <a:avLst/>
          </a:prstGeom>
        </p:spPr>
        <p:txBody>
          <a:bodyPr vert="horz" wrap="square" lIns="91440" tIns="45720" rIns="91440" bIns="45720" rtlCol="0">
            <a:noAutofit/>
          </a:bodyPr>
          <a:lstStyle/>
          <a:p>
            <a:pPr algn="r"/>
            <a:r>
              <a:rPr lang="en-US" sz="1100" b="1" dirty="0"/>
              <a:t>Slide credit: Penny Moore</a:t>
            </a:r>
          </a:p>
        </p:txBody>
      </p:sp>
    </p:spTree>
    <p:extLst>
      <p:ext uri="{BB962C8B-B14F-4D97-AF65-F5344CB8AC3E}">
        <p14:creationId xmlns:p14="http://schemas.microsoft.com/office/powerpoint/2010/main" val="2456987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A91D-D717-4B95-BEF8-E3AA3AAFA0D7}"/>
              </a:ext>
            </a:extLst>
          </p:cNvPr>
          <p:cNvSpPr>
            <a:spLocks noGrp="1"/>
          </p:cNvSpPr>
          <p:nvPr>
            <p:ph type="title"/>
          </p:nvPr>
        </p:nvSpPr>
        <p:spPr/>
        <p:txBody>
          <a:bodyPr/>
          <a:lstStyle/>
          <a:p>
            <a:r>
              <a:rPr lang="en-US" dirty="0"/>
              <a:t>bnAbs</a:t>
            </a:r>
          </a:p>
        </p:txBody>
      </p:sp>
      <p:sp>
        <p:nvSpPr>
          <p:cNvPr id="4" name="Content Placeholder 2">
            <a:extLst>
              <a:ext uri="{FF2B5EF4-FFF2-40B4-BE49-F238E27FC236}">
                <a16:creationId xmlns:a16="http://schemas.microsoft.com/office/drawing/2014/main" id="{E0508EB3-BFF4-4EC5-B840-8B1D188A2A8F}"/>
              </a:ext>
            </a:extLst>
          </p:cNvPr>
          <p:cNvSpPr>
            <a:spLocks noGrp="1"/>
          </p:cNvSpPr>
          <p:nvPr>
            <p:ph idx="1"/>
          </p:nvPr>
        </p:nvSpPr>
        <p:spPr>
          <a:xfrm>
            <a:off x="371475" y="1330325"/>
            <a:ext cx="11523663" cy="4965700"/>
          </a:xfrm>
        </p:spPr>
        <p:txBody>
          <a:bodyPr/>
          <a:lstStyle/>
          <a:p>
            <a:pPr>
              <a:buFont typeface="Wingdings" panose="05000000000000000000" pitchFamily="2" charset="2"/>
              <a:buChar char="§"/>
            </a:pPr>
            <a:r>
              <a:rPr lang="en-US" sz="2800" dirty="0">
                <a:solidFill>
                  <a:schemeClr val="tx1">
                    <a:lumMod val="50000"/>
                  </a:schemeClr>
                </a:solidFill>
              </a:rPr>
              <a:t>BnAbs are monoclonal antibodies that were made in a lab. </a:t>
            </a:r>
          </a:p>
          <a:p>
            <a:pPr>
              <a:buFont typeface="Wingdings" panose="05000000000000000000" pitchFamily="2" charset="2"/>
              <a:buChar char="§"/>
            </a:pPr>
            <a:r>
              <a:rPr lang="en-US" sz="2800" dirty="0">
                <a:solidFill>
                  <a:schemeClr val="tx1">
                    <a:lumMod val="50000"/>
                  </a:schemeClr>
                </a:solidFill>
              </a:rPr>
              <a:t>They were copied from natural antibodies discovered in people who have been living with HIV for many years.</a:t>
            </a:r>
          </a:p>
          <a:p>
            <a:pPr>
              <a:buFont typeface="Wingdings" panose="05000000000000000000" pitchFamily="2" charset="2"/>
              <a:buChar char="§"/>
            </a:pPr>
            <a:r>
              <a:rPr lang="en-US" sz="2800" dirty="0">
                <a:solidFill>
                  <a:schemeClr val="tx1">
                    <a:lumMod val="50000"/>
                  </a:schemeClr>
                </a:solidFill>
              </a:rPr>
              <a:t>The antibodies can be given to people by IV infusions or subcutaneous infusions. This is known as “passive immunization.”</a:t>
            </a:r>
          </a:p>
          <a:p>
            <a:pPr>
              <a:buFont typeface="Wingdings" panose="05000000000000000000" pitchFamily="2" charset="2"/>
              <a:buChar char="§"/>
            </a:pPr>
            <a:endParaRPr lang="en-US" dirty="0">
              <a:solidFill>
                <a:schemeClr val="tx1">
                  <a:lumMod val="50000"/>
                </a:schemeClr>
              </a:solidFill>
            </a:endParaRPr>
          </a:p>
        </p:txBody>
      </p:sp>
    </p:spTree>
    <p:extLst>
      <p:ext uri="{BB962C8B-B14F-4D97-AF65-F5344CB8AC3E}">
        <p14:creationId xmlns:p14="http://schemas.microsoft.com/office/powerpoint/2010/main" val="2005183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35DB2-2345-41E2-9B88-C58A8E0B6CAA}"/>
              </a:ext>
            </a:extLst>
          </p:cNvPr>
          <p:cNvSpPr>
            <a:spLocks noGrp="1"/>
          </p:cNvSpPr>
          <p:nvPr>
            <p:ph type="title"/>
          </p:nvPr>
        </p:nvSpPr>
        <p:spPr/>
        <p:txBody>
          <a:bodyPr>
            <a:normAutofit/>
          </a:bodyPr>
          <a:lstStyle/>
          <a:p>
            <a:r>
              <a:rPr lang="en-US" sz="4000" dirty="0"/>
              <a:t>Giving the antibodies: IV infusion</a:t>
            </a:r>
          </a:p>
        </p:txBody>
      </p:sp>
      <p:pic>
        <p:nvPicPr>
          <p:cNvPr id="4" name="Content Placeholder 3">
            <a:extLst>
              <a:ext uri="{FF2B5EF4-FFF2-40B4-BE49-F238E27FC236}">
                <a16:creationId xmlns:a16="http://schemas.microsoft.com/office/drawing/2014/main" id="{7959FBB0-7F32-4FED-A8F3-614495984460}"/>
              </a:ext>
            </a:extLst>
          </p:cNvPr>
          <p:cNvPicPr>
            <a:picLocks noGrp="1" noChangeAspect="1"/>
          </p:cNvPicPr>
          <p:nvPr>
            <p:ph idx="1"/>
          </p:nvPr>
        </p:nvPicPr>
        <p:blipFill>
          <a:blip r:embed="rId3"/>
          <a:stretch>
            <a:fillRect/>
          </a:stretch>
        </p:blipFill>
        <p:spPr>
          <a:xfrm>
            <a:off x="288215" y="1989763"/>
            <a:ext cx="6653430" cy="3212503"/>
          </a:xfrm>
          <a:prstGeom prst="rect">
            <a:avLst/>
          </a:prstGeom>
          <a:ln w="19050">
            <a:solidFill>
              <a:schemeClr val="accent2"/>
            </a:solidFill>
          </a:ln>
        </p:spPr>
      </p:pic>
      <p:pic>
        <p:nvPicPr>
          <p:cNvPr id="5" name="Picture 4">
            <a:extLst>
              <a:ext uri="{FF2B5EF4-FFF2-40B4-BE49-F238E27FC236}">
                <a16:creationId xmlns:a16="http://schemas.microsoft.com/office/drawing/2014/main" id="{26CD1BA2-0285-4555-B8D4-4C3157352B66}"/>
              </a:ext>
            </a:extLst>
          </p:cNvPr>
          <p:cNvPicPr>
            <a:picLocks noChangeAspect="1"/>
          </p:cNvPicPr>
          <p:nvPr/>
        </p:nvPicPr>
        <p:blipFill>
          <a:blip r:embed="rId4"/>
          <a:stretch>
            <a:fillRect/>
          </a:stretch>
        </p:blipFill>
        <p:spPr>
          <a:xfrm>
            <a:off x="7161193" y="1498601"/>
            <a:ext cx="4742592" cy="4112904"/>
          </a:xfrm>
          <a:prstGeom prst="rect">
            <a:avLst/>
          </a:prstGeom>
        </p:spPr>
      </p:pic>
    </p:spTree>
    <p:extLst>
      <p:ext uri="{BB962C8B-B14F-4D97-AF65-F5344CB8AC3E}">
        <p14:creationId xmlns:p14="http://schemas.microsoft.com/office/powerpoint/2010/main" val="342442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9AC658-ECC5-48D6-A8EB-DE2CC746796F}"/>
              </a:ext>
            </a:extLst>
          </p:cNvPr>
          <p:cNvSpPr>
            <a:spLocks noGrp="1"/>
          </p:cNvSpPr>
          <p:nvPr>
            <p:ph type="title"/>
          </p:nvPr>
        </p:nvSpPr>
        <p:spPr>
          <a:xfrm>
            <a:off x="838200" y="147638"/>
            <a:ext cx="10515600" cy="862012"/>
          </a:xfrm>
        </p:spPr>
        <p:txBody>
          <a:bodyPr>
            <a:normAutofit/>
          </a:bodyPr>
          <a:lstStyle/>
          <a:p>
            <a:r>
              <a:rPr lang="en-US" sz="4000" dirty="0"/>
              <a:t>Giving the antibodies: SC infusion</a:t>
            </a:r>
          </a:p>
        </p:txBody>
      </p:sp>
      <p:pic>
        <p:nvPicPr>
          <p:cNvPr id="5" name="Content Placeholder 7">
            <a:extLst>
              <a:ext uri="{FF2B5EF4-FFF2-40B4-BE49-F238E27FC236}">
                <a16:creationId xmlns:a16="http://schemas.microsoft.com/office/drawing/2014/main" id="{BEC3534A-0674-49A1-80CA-4AAD30FB5D06}"/>
              </a:ext>
            </a:extLst>
          </p:cNvPr>
          <p:cNvPicPr>
            <a:picLocks noGrp="1" noChangeAspect="1"/>
          </p:cNvPicPr>
          <p:nvPr>
            <p:ph idx="1"/>
          </p:nvPr>
        </p:nvPicPr>
        <p:blipFill rotWithShape="1">
          <a:blip r:embed="rId3"/>
          <a:srcRect r="29619"/>
          <a:stretch/>
        </p:blipFill>
        <p:spPr>
          <a:xfrm>
            <a:off x="2438400" y="1799628"/>
            <a:ext cx="4114152" cy="4258014"/>
          </a:xfrm>
          <a:prstGeom prst="rect">
            <a:avLst/>
          </a:prstGeom>
          <a:ln w="19050">
            <a:solidFill>
              <a:schemeClr val="accent2"/>
            </a:solidFill>
          </a:ln>
        </p:spPr>
      </p:pic>
      <p:pic>
        <p:nvPicPr>
          <p:cNvPr id="6" name="Picture 5">
            <a:extLst>
              <a:ext uri="{FF2B5EF4-FFF2-40B4-BE49-F238E27FC236}">
                <a16:creationId xmlns:a16="http://schemas.microsoft.com/office/drawing/2014/main" id="{67B8BA7B-32EF-40D4-8EAA-BF28133529DA}"/>
              </a:ext>
            </a:extLst>
          </p:cNvPr>
          <p:cNvPicPr>
            <a:picLocks noChangeAspect="1"/>
          </p:cNvPicPr>
          <p:nvPr/>
        </p:nvPicPr>
        <p:blipFill rotWithShape="1">
          <a:blip r:embed="rId4"/>
          <a:srcRect l="2615" t="4982" r="56582" b="3143"/>
          <a:stretch/>
        </p:blipFill>
        <p:spPr>
          <a:xfrm>
            <a:off x="6722880" y="1775405"/>
            <a:ext cx="2768016" cy="4285961"/>
          </a:xfrm>
          <a:prstGeom prst="rect">
            <a:avLst/>
          </a:prstGeom>
          <a:ln w="28575">
            <a:solidFill>
              <a:schemeClr val="accent2"/>
            </a:solidFill>
          </a:ln>
        </p:spPr>
      </p:pic>
    </p:spTree>
    <p:extLst>
      <p:ext uri="{BB962C8B-B14F-4D97-AF65-F5344CB8AC3E}">
        <p14:creationId xmlns:p14="http://schemas.microsoft.com/office/powerpoint/2010/main" val="1952669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3643-61ED-4C5A-BE3D-8323DE34FA6D}"/>
              </a:ext>
            </a:extLst>
          </p:cNvPr>
          <p:cNvSpPr>
            <a:spLocks noGrp="1"/>
          </p:cNvSpPr>
          <p:nvPr>
            <p:ph type="title"/>
          </p:nvPr>
        </p:nvSpPr>
        <p:spPr/>
        <p:txBody>
          <a:bodyPr>
            <a:normAutofit/>
          </a:bodyPr>
          <a:lstStyle/>
          <a:p>
            <a:r>
              <a:rPr lang="en-US" sz="4000" dirty="0"/>
              <a:t>What do the antibodies do?</a:t>
            </a:r>
          </a:p>
        </p:txBody>
      </p:sp>
      <p:sp>
        <p:nvSpPr>
          <p:cNvPr id="4" name="Content Placeholder 7">
            <a:extLst>
              <a:ext uri="{FF2B5EF4-FFF2-40B4-BE49-F238E27FC236}">
                <a16:creationId xmlns:a16="http://schemas.microsoft.com/office/drawing/2014/main" id="{D907F446-853A-4CD6-ABFC-FF84A05FB1DA}"/>
              </a:ext>
            </a:extLst>
          </p:cNvPr>
          <p:cNvSpPr txBox="1">
            <a:spLocks/>
          </p:cNvSpPr>
          <p:nvPr/>
        </p:nvSpPr>
        <p:spPr bwMode="auto">
          <a:xfrm>
            <a:off x="2604890" y="4884016"/>
            <a:ext cx="6982220" cy="182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Font typeface="Arial" charset="0"/>
              <a:buChar char="•"/>
              <a:defRPr sz="2550" kern="1200">
                <a:solidFill>
                  <a:schemeClr val="tx1"/>
                </a:solidFill>
                <a:latin typeface="Franklin Gothic Demi" panose="020B0703020102020204" pitchFamily="34" charset="0"/>
                <a:ea typeface="+mn-ea"/>
                <a:cs typeface="+mn-cs"/>
              </a:defRPr>
            </a:lvl1pPr>
            <a:lvl2pPr marL="557213" indent="-214313" algn="l" rtl="0" eaLnBrk="1" fontAlgn="base" hangingPunct="1">
              <a:spcBef>
                <a:spcPct val="20000"/>
              </a:spcBef>
              <a:spcAft>
                <a:spcPct val="0"/>
              </a:spcAft>
              <a:buClr>
                <a:schemeClr val="tx2"/>
              </a:buClr>
              <a:buFont typeface="Arial" charset="0"/>
              <a:buChar char="•"/>
              <a:defRPr sz="2100" kern="1200">
                <a:solidFill>
                  <a:schemeClr val="tx1"/>
                </a:solidFill>
                <a:latin typeface="Franklin Gothic Book" panose="020B0503020102020204" pitchFamily="34" charset="0"/>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Franklin Gothic Book" panose="020B0503020102020204" pitchFamily="34" charset="0"/>
                <a:ea typeface="+mn-ea"/>
                <a:cs typeface="+mn-cs"/>
              </a:defRPr>
            </a:lvl3pPr>
            <a:lvl4pPr marL="1200150" indent="-171450" algn="l" rtl="0" eaLnBrk="1" fontAlgn="base" hangingPunct="1">
              <a:spcBef>
                <a:spcPct val="20000"/>
              </a:spcBef>
              <a:spcAft>
                <a:spcPct val="0"/>
              </a:spcAft>
              <a:buClr>
                <a:schemeClr val="tx2"/>
              </a:buClr>
              <a:buFont typeface="Arial" charset="0"/>
              <a:buChar char="•"/>
              <a:defRPr sz="1500" kern="1200">
                <a:solidFill>
                  <a:schemeClr val="tx1"/>
                </a:solidFill>
                <a:latin typeface="Franklin Gothic Book" panose="020B0503020102020204" pitchFamily="34" charset="0"/>
                <a:ea typeface="+mn-ea"/>
                <a:cs typeface="+mn-cs"/>
              </a:defRPr>
            </a:lvl4pPr>
            <a:lvl5pPr marL="1543050" indent="-171450" algn="l" rtl="0" eaLnBrk="1" fontAlgn="base" hangingPunct="1">
              <a:spcBef>
                <a:spcPct val="20000"/>
              </a:spcBef>
              <a:spcAft>
                <a:spcPct val="0"/>
              </a:spcAft>
              <a:buClr>
                <a:schemeClr val="tx2"/>
              </a:buClr>
              <a:buFont typeface="Century Gothic" pitchFamily="34" charset="0"/>
              <a:buChar char="−"/>
              <a:defRPr sz="150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
                <a:schemeClr val="accent4"/>
              </a:buClr>
              <a:buNone/>
            </a:pPr>
            <a:r>
              <a:rPr lang="en-US" sz="2400" dirty="0">
                <a:solidFill>
                  <a:schemeClr val="tx2">
                    <a:lumMod val="50000"/>
                  </a:schemeClr>
                </a:solidFill>
              </a:rPr>
              <a:t>Each bnAb binds to different places on the spikes found on the surface of HIV, blocking HIV from attaching to human T-cells and causing infection. </a:t>
            </a:r>
          </a:p>
          <a:p>
            <a:endParaRPr lang="en-US" sz="2400" dirty="0">
              <a:solidFill>
                <a:schemeClr val="tx2">
                  <a:lumMod val="50000"/>
                </a:schemeClr>
              </a:solidFill>
            </a:endParaRPr>
          </a:p>
          <a:p>
            <a:endParaRPr lang="en-US" sz="2400" dirty="0">
              <a:solidFill>
                <a:schemeClr val="tx2">
                  <a:lumMod val="50000"/>
                </a:schemeClr>
              </a:solidFill>
            </a:endParaRPr>
          </a:p>
          <a:p>
            <a:endParaRPr lang="en-US" sz="2400" dirty="0">
              <a:solidFill>
                <a:schemeClr val="tx2">
                  <a:lumMod val="50000"/>
                </a:schemeClr>
              </a:solidFill>
            </a:endParaRPr>
          </a:p>
          <a:p>
            <a:pPr lvl="1"/>
            <a:endParaRPr lang="en-US" sz="2400" dirty="0">
              <a:solidFill>
                <a:schemeClr val="tx2">
                  <a:lumMod val="50000"/>
                </a:schemeClr>
              </a:solidFill>
            </a:endParaRPr>
          </a:p>
        </p:txBody>
      </p:sp>
      <p:pic>
        <p:nvPicPr>
          <p:cNvPr id="5" name="Picture 4">
            <a:extLst>
              <a:ext uri="{FF2B5EF4-FFF2-40B4-BE49-F238E27FC236}">
                <a16:creationId xmlns:a16="http://schemas.microsoft.com/office/drawing/2014/main" id="{27FB0E12-88A5-4156-94F0-50485AAEF196}"/>
              </a:ext>
            </a:extLst>
          </p:cNvPr>
          <p:cNvPicPr>
            <a:picLocks noChangeAspect="1"/>
          </p:cNvPicPr>
          <p:nvPr/>
        </p:nvPicPr>
        <p:blipFill>
          <a:blip r:embed="rId3"/>
          <a:stretch>
            <a:fillRect/>
          </a:stretch>
        </p:blipFill>
        <p:spPr>
          <a:xfrm>
            <a:off x="2604890" y="424609"/>
            <a:ext cx="6982220" cy="4941754"/>
          </a:xfrm>
          <a:prstGeom prst="rect">
            <a:avLst/>
          </a:prstGeom>
        </p:spPr>
      </p:pic>
    </p:spTree>
    <p:extLst>
      <p:ext uri="{BB962C8B-B14F-4D97-AF65-F5344CB8AC3E}">
        <p14:creationId xmlns:p14="http://schemas.microsoft.com/office/powerpoint/2010/main" val="139004364"/>
      </p:ext>
    </p:extLst>
  </p:cSld>
  <p:clrMapOvr>
    <a:masterClrMapping/>
  </p:clrMapOvr>
</p:sld>
</file>

<file path=ppt/theme/theme1.xml><?xml version="1.0" encoding="utf-8"?>
<a:theme xmlns:a="http://schemas.openxmlformats.org/drawingml/2006/main" name="HVTN-PowerPoint-Template-2014">
  <a:themeElements>
    <a:clrScheme name="HVTN-new">
      <a:dk1>
        <a:srgbClr val="404041"/>
      </a:dk1>
      <a:lt1>
        <a:srgbClr val="FFFFFF"/>
      </a:lt1>
      <a:dk2>
        <a:srgbClr val="3589A5"/>
      </a:dk2>
      <a:lt2>
        <a:srgbClr val="404041"/>
      </a:lt2>
      <a:accent1>
        <a:srgbClr val="DC3B0F"/>
      </a:accent1>
      <a:accent2>
        <a:srgbClr val="3589A5"/>
      </a:accent2>
      <a:accent3>
        <a:srgbClr val="404041"/>
      </a:accent3>
      <a:accent4>
        <a:srgbClr val="8B8B8D"/>
      </a:accent4>
      <a:accent5>
        <a:srgbClr val="EF6D49"/>
      </a:accent5>
      <a:accent6>
        <a:srgbClr val="A5A5A5"/>
      </a:accent6>
      <a:hlink>
        <a:srgbClr val="EF6D49"/>
      </a:hlink>
      <a:folHlink>
        <a:srgbClr val="EF6D49"/>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CA7C4"/>
        </a:solidFill>
        <a:ln>
          <a:noFill/>
        </a:ln>
      </a:spPr>
      <a:bodyPr rtlCol="0" anchor="ctr"/>
      <a:lstStyle>
        <a:defPPr algn="ctr">
          <a:defRPr/>
        </a:defPPr>
      </a:lstStyle>
      <a:style>
        <a:lnRef idx="2">
          <a:schemeClr val="accent5"/>
        </a:lnRef>
        <a:fillRef idx="1">
          <a:schemeClr val="lt1"/>
        </a:fillRef>
        <a:effectRef idx="0">
          <a:schemeClr val="accent5"/>
        </a:effectRef>
        <a:fontRef idx="minor">
          <a:schemeClr val="dk1"/>
        </a:fontRef>
      </a:style>
    </a:spDef>
    <a:txDef>
      <a:spPr/>
      <a:bodyPr vert="horz" wrap="none" lIns="91440" tIns="45720" rIns="91440" bIns="45720" rtlCol="0">
        <a:normAutofit/>
      </a:bodyPr>
      <a:lstStyle>
        <a:defPPr>
          <a:defRPr sz="1600" dirty="0" smtClean="0">
            <a:solidFill>
              <a:schemeClr val="bg2"/>
            </a:solidFill>
          </a:defRPr>
        </a:defPPr>
      </a:lstStyle>
    </a:txDef>
  </a:objectDefaults>
  <a:extraClrSchemeLst/>
</a:theme>
</file>

<file path=ppt/theme/theme2.xml><?xml version="1.0" encoding="utf-8"?>
<a:theme xmlns:a="http://schemas.openxmlformats.org/drawingml/2006/main" name="1_Office Theme">
  <a:themeElements>
    <a:clrScheme name="HVTN Redesign 2022">
      <a:dk1>
        <a:srgbClr val="000000"/>
      </a:dk1>
      <a:lt1>
        <a:srgbClr val="FFFFFF"/>
      </a:lt1>
      <a:dk2>
        <a:srgbClr val="0D4463"/>
      </a:dk2>
      <a:lt2>
        <a:srgbClr val="EAEAEA"/>
      </a:lt2>
      <a:accent1>
        <a:srgbClr val="135F8A"/>
      </a:accent1>
      <a:accent2>
        <a:srgbClr val="5AACDA"/>
      </a:accent2>
      <a:accent3>
        <a:srgbClr val="A0E483"/>
      </a:accent3>
      <a:accent4>
        <a:srgbClr val="7E7F7E"/>
      </a:accent4>
      <a:accent5>
        <a:srgbClr val="0FC0CB"/>
      </a:accent5>
      <a:accent6>
        <a:srgbClr val="BFBFBF"/>
      </a:accent6>
      <a:hlink>
        <a:srgbClr val="135F8A"/>
      </a:hlink>
      <a:folHlink>
        <a:srgbClr val="5AAC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8575"/>
      </a:spPr>
      <a:bodyPr rtlCol="0" anchor="ctr"/>
      <a:lstStyle>
        <a:defPPr algn="ctr">
          <a:defRPr/>
        </a:defPPr>
      </a:lstStyle>
      <a:style>
        <a:lnRef idx="2">
          <a:schemeClr val="accent5">
            <a:shade val="50000"/>
          </a:schemeClr>
        </a:lnRef>
        <a:fillRef idx="1">
          <a:schemeClr val="accent5"/>
        </a:fillRef>
        <a:effectRef idx="0">
          <a:schemeClr val="accent5"/>
        </a:effectRef>
        <a:fontRef idx="minor">
          <a:schemeClr val="lt1"/>
        </a:fontRef>
      </a:style>
    </a:spDef>
    <a:lnDef>
      <a:spPr/>
      <a:bodyPr/>
      <a:lstStyle/>
      <a:style>
        <a:lnRef idx="1">
          <a:schemeClr val="accent5"/>
        </a:lnRef>
        <a:fillRef idx="0">
          <a:schemeClr val="accent5"/>
        </a:fillRef>
        <a:effectRef idx="0">
          <a:schemeClr val="accent5"/>
        </a:effectRef>
        <a:fontRef idx="minor">
          <a:schemeClr val="tx1"/>
        </a:fontRef>
      </a:style>
    </a:lnDef>
  </a:objectDefaults>
  <a:extraClrSchemeLst/>
  <a:extLst>
    <a:ext uri="{05A4C25C-085E-4340-85A3-A5531E510DB2}">
      <thm15:themeFamily xmlns:thm15="http://schemas.microsoft.com/office/thememl/2012/main" name="hvtn-slide-template-April2022" id="{D7F6EFA1-E6CF-4565-96C0-87E8650EC8BC}" vid="{E02A4EB7-4F10-4102-9717-3AD4F7C258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2FA235A54A7A4CB28A09C5D2D00092" ma:contentTypeVersion="6" ma:contentTypeDescription="Create a new document." ma:contentTypeScope="" ma:versionID="f3e5456376722b54c13ff0dbe84b3ea9">
  <xsd:schema xmlns:xsd="http://www.w3.org/2001/XMLSchema" xmlns:xs="http://www.w3.org/2001/XMLSchema" xmlns:p="http://schemas.microsoft.com/office/2006/metadata/properties" xmlns:ns2="26da7209-9bc6-48a5-aa62-e6dbb532916f" xmlns:ns3="cdb281d5-0ea8-4efc-9797-868707726306" targetNamespace="http://schemas.microsoft.com/office/2006/metadata/properties" ma:root="true" ma:fieldsID="c86e7728cb785e5652a567ff3d7c5524" ns2:_="" ns3:_="">
    <xsd:import namespace="26da7209-9bc6-48a5-aa62-e6dbb532916f"/>
    <xsd:import namespace="cdb281d5-0ea8-4efc-9797-8687077263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da7209-9bc6-48a5-aa62-e6dbb53291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b281d5-0ea8-4efc-9797-8687077263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29ABC6-A7BB-4ADE-84E8-D43AAD27E0E2}">
  <ds:schemaRefs>
    <ds:schemaRef ds:uri="http://schemas.microsoft.com/sharepoint/v3/contenttype/forms"/>
  </ds:schemaRefs>
</ds:datastoreItem>
</file>

<file path=customXml/itemProps2.xml><?xml version="1.0" encoding="utf-8"?>
<ds:datastoreItem xmlns:ds="http://schemas.openxmlformats.org/officeDocument/2006/customXml" ds:itemID="{87DBAB92-AE3F-455B-988B-8C1A84883C4B}">
  <ds:schemaRefs>
    <ds:schemaRef ds:uri="26da7209-9bc6-48a5-aa62-e6dbb532916f"/>
    <ds:schemaRef ds:uri="cdb281d5-0ea8-4efc-9797-8687077263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D56B4FA-4C90-4045-A2D6-39DFAFFF672B}">
  <ds:schemaRefs>
    <ds:schemaRef ds:uri="26da7209-9bc6-48a5-aa62-e6dbb532916f"/>
    <ds:schemaRef ds:uri="cdb281d5-0ea8-4efc-9797-868707726306"/>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134</TotalTime>
  <Words>3211</Words>
  <Application>Microsoft Office PowerPoint</Application>
  <PresentationFormat>Widescreen</PresentationFormat>
  <Paragraphs>184</Paragraphs>
  <Slides>17</Slides>
  <Notes>15</Notes>
  <HiddenSlides>0</HiddenSlides>
  <MMClips>1</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HVTN-PowerPoint-Template-2014</vt:lpstr>
      <vt:lpstr>1_Office Theme</vt:lpstr>
      <vt:lpstr>An Introduction to Broadly  Neutralizing Antibodies (bnAbs) </vt:lpstr>
      <vt:lpstr>An analogy for prevention</vt:lpstr>
      <vt:lpstr>A long history of using antibodies to prevent other viral infections</vt:lpstr>
      <vt:lpstr>How do people fight infections?</vt:lpstr>
      <vt:lpstr>Another new idea</vt:lpstr>
      <vt:lpstr>bnAbs</vt:lpstr>
      <vt:lpstr>Giving the antibodies: IV infusion</vt:lpstr>
      <vt:lpstr>Giving the antibodies: SC infusion</vt:lpstr>
      <vt:lpstr>What do the antibodies do?</vt:lpstr>
      <vt:lpstr>Where do they attach – some examples</vt:lpstr>
      <vt:lpstr>Why combinations are used</vt:lpstr>
      <vt:lpstr>General risks of getting antibodies</vt:lpstr>
      <vt:lpstr>bnAbs can work! Lessons from the AMP studies</vt:lpstr>
      <vt:lpstr>How could bnAbs be a prevention tool?</vt:lpstr>
      <vt:lpstr>The way forward for bnAb research</vt:lpstr>
      <vt:lpstr>Questions?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Broder MHS, Gail B</dc:creator>
  <cp:lastModifiedBy>Broder MHS, Gail B</cp:lastModifiedBy>
  <cp:revision>37</cp:revision>
  <dcterms:created xsi:type="dcterms:W3CDTF">2022-01-24T19:16:45Z</dcterms:created>
  <dcterms:modified xsi:type="dcterms:W3CDTF">2022-06-21T21:45:11Z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0x0101008C2FA235A54A7A4CB28A09C5D2D00092</vt:lpwstr>
  </property>
</Properties>
</file>