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73.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95" r:id="rId2"/>
    <p:sldMasterId id="2147483735" r:id="rId3"/>
    <p:sldMasterId id="2147483815" r:id="rId4"/>
    <p:sldMasterId id="2147483833" r:id="rId5"/>
    <p:sldMasterId id="2147483846" r:id="rId6"/>
  </p:sldMasterIdLst>
  <p:notesMasterIdLst>
    <p:notesMasterId r:id="rId24"/>
  </p:notesMasterIdLst>
  <p:handoutMasterIdLst>
    <p:handoutMasterId r:id="rId25"/>
  </p:handoutMasterIdLst>
  <p:sldIdLst>
    <p:sldId id="272" r:id="rId7"/>
    <p:sldId id="298" r:id="rId8"/>
    <p:sldId id="301" r:id="rId9"/>
    <p:sldId id="300" r:id="rId10"/>
    <p:sldId id="299"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Lst>
  <p:sldSz cx="9144000" cy="5143500" type="screen16x9"/>
  <p:notesSz cx="6858000" cy="9144000"/>
  <p:defaultTextStyle>
    <a:defPPr>
      <a:defRPr lang="bg-BG"/>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er MHS, Gail B" initials="BMGB" lastIdx="3" clrIdx="0">
    <p:extLst>
      <p:ext uri="{19B8F6BF-5375-455C-9EA6-DF929625EA0E}">
        <p15:presenceInfo xmlns:p15="http://schemas.microsoft.com/office/powerpoint/2012/main" userId="S::gbroder@fredhutch.org::3f43db56-9360-41d7-b691-f005f977af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552"/>
    <a:srgbClr val="DC3B0F"/>
    <a:srgbClr val="3589A5"/>
    <a:srgbClr val="BADDE8"/>
    <a:srgbClr val="F2F0E6"/>
    <a:srgbClr val="EF6D49"/>
    <a:srgbClr val="F59F87"/>
    <a:srgbClr val="8EC8DA"/>
    <a:srgbClr val="75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72150" autoAdjust="0"/>
  </p:normalViewPr>
  <p:slideViewPr>
    <p:cSldViewPr showGuides="1">
      <p:cViewPr varScale="1">
        <p:scale>
          <a:sx n="104" d="100"/>
          <a:sy n="104" d="100"/>
        </p:scale>
        <p:origin x="1614" y="90"/>
      </p:cViewPr>
      <p:guideLst>
        <p:guide orient="horz" pos="1620"/>
        <p:guide pos="2880"/>
      </p:guideLst>
    </p:cSldViewPr>
  </p:slideViewPr>
  <p:notesTextViewPr>
    <p:cViewPr>
      <p:scale>
        <a:sx n="3" d="2"/>
        <a:sy n="3" d="2"/>
      </p:scale>
      <p:origin x="0" y="0"/>
    </p:cViewPr>
  </p:notesTextViewPr>
  <p:sorterViewPr>
    <p:cViewPr>
      <p:scale>
        <a:sx n="180" d="100"/>
        <a:sy n="180" d="100"/>
      </p:scale>
      <p:origin x="0" y="-2088"/>
    </p:cViewPr>
  </p:sorterViewPr>
  <p:notesViewPr>
    <p:cSldViewPr showGuides="1">
      <p:cViewPr>
        <p:scale>
          <a:sx n="90" d="100"/>
          <a:sy n="90" d="100"/>
        </p:scale>
        <p:origin x="36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60B80A-2C96-4AF6-AB53-FB515FF2E252}" type="datetimeFigureOut">
              <a:rPr lang="en-US" smtClean="0"/>
              <a:t>6/21/2022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669C3F-9D7A-469C-8C09-FDACD42E7C9F}" type="slidenum">
              <a:rPr lang="en-US" smtClean="0"/>
              <a:t>‹#›</a:t>
            </a:fld>
            <a:endParaRPr lang="en-US"/>
          </a:p>
        </p:txBody>
      </p:sp>
    </p:spTree>
    <p:extLst>
      <p:ext uri="{BB962C8B-B14F-4D97-AF65-F5344CB8AC3E}">
        <p14:creationId xmlns:p14="http://schemas.microsoft.com/office/powerpoint/2010/main" val="1763824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51363D4-4B18-43AC-81F0-9D7DE0DF3791}" type="datetimeFigureOut">
              <a:rPr lang="bg-BG"/>
              <a:pPr>
                <a:defRPr/>
              </a:pPr>
              <a:t>21.6.2022 г.</a:t>
            </a:fld>
            <a:endParaRPr lang="bg-B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DEF2191-87D4-4AC0-A1CE-DE3B5ADA0783}" type="slidenum">
              <a:rPr lang="bg-BG"/>
              <a:pPr>
                <a:defRPr/>
              </a:pPr>
              <a:t>‹#›</a:t>
            </a:fld>
            <a:endParaRPr lang="bg-BG"/>
          </a:p>
        </p:txBody>
      </p:sp>
    </p:spTree>
    <p:extLst>
      <p:ext uri="{BB962C8B-B14F-4D97-AF65-F5344CB8AC3E}">
        <p14:creationId xmlns:p14="http://schemas.microsoft.com/office/powerpoint/2010/main" val="1091659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proutsocial.com/insights/brand-voi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2</a:t>
            </a:fld>
            <a:endParaRPr lang="bg-BG"/>
          </a:p>
        </p:txBody>
      </p:sp>
    </p:spTree>
    <p:extLst>
      <p:ext uri="{BB962C8B-B14F-4D97-AF65-F5344CB8AC3E}">
        <p14:creationId xmlns:p14="http://schemas.microsoft.com/office/powerpoint/2010/main" val="4059842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Social media is ripe with people sharing their opinions about the current political climate. On one side of the coin, this is truly fantastic. The tools for information sharing and education are endless. On the flip side, we’ve also seen how misinformation and lack of context can have a significant, long-term negative impact. </a:t>
            </a:r>
          </a:p>
          <a:p>
            <a:endParaRPr lang="en-US" sz="1200" dirty="0"/>
          </a:p>
          <a:p>
            <a:r>
              <a:rPr lang="en-US" sz="1200" dirty="0"/>
              <a:t>Remember your organization’s mission and Voice, along with your funders. For example, HVTN is largely funded by the US government, so we have to be incredibly careful not to express political opinions. </a:t>
            </a:r>
          </a:p>
          <a:p>
            <a:endParaRPr lang="en-US" sz="1200" dirty="0"/>
          </a:p>
          <a:p>
            <a:r>
              <a:rPr lang="en-US" sz="1200" dirty="0"/>
              <a:t>If and when you feel it’s appropriate and necessary to enter into heated political discussions, make sure to keep the big picture in mind and offer context for your audience. </a:t>
            </a:r>
          </a:p>
          <a:p>
            <a:endParaRPr lang="en-US" sz="1200" dirty="0"/>
          </a:p>
          <a:p>
            <a:r>
              <a:rPr lang="en-US" sz="1200" dirty="0"/>
              <a:t>What may seem like an obvious stance to you, may not be obvious to others. It is important to bridge the possible gaps by providing context, so that your readers are left with understanding and clarity about why such statements are important for your organization’s overall Mission. </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11</a:t>
            </a:fld>
            <a:endParaRPr lang="bg-BG"/>
          </a:p>
        </p:txBody>
      </p:sp>
    </p:spTree>
    <p:extLst>
      <p:ext uri="{BB962C8B-B14F-4D97-AF65-F5344CB8AC3E}">
        <p14:creationId xmlns:p14="http://schemas.microsoft.com/office/powerpoint/2010/main" val="286038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Which groups make up your Audience? </a:t>
            </a:r>
          </a:p>
          <a:p>
            <a:r>
              <a:rPr lang="en-US" sz="1200" dirty="0"/>
              <a:t>It’s easy to say “everyone” – but go further; try to break it down into distinct groups – for example, potential study participants could be one facet. Other scientific organizations or peers in the HIV field could be another facet. Stakeholders like community based organizations, ministries or departments of health could be another. Keep going – what are the age ranges within these groups? </a:t>
            </a:r>
          </a:p>
          <a:p>
            <a:endParaRPr lang="en-US" sz="1200" dirty="0"/>
          </a:p>
          <a:p>
            <a:r>
              <a:rPr lang="en-US" sz="1200" dirty="0"/>
              <a:t>Where are they? </a:t>
            </a:r>
          </a:p>
          <a:p>
            <a:r>
              <a:rPr lang="en-US" sz="1200" dirty="0"/>
              <a:t>Once you’ve broken it down a bit – where are these groups? Not just geographically, but also digitally:  are they on College campuses? Are they working in your community, or nearby? What Apps or Websites are they using? Facebook? Twitter? Instagram? WhatsApp? Something new? It is important for your organization to go to them, and don’t make them come to you. And if you don’t know where they are, ask them! </a:t>
            </a:r>
          </a:p>
          <a:p>
            <a:endParaRPr lang="en-US" sz="1200" dirty="0"/>
          </a:p>
          <a:p>
            <a:r>
              <a:rPr lang="en-US" sz="1200" dirty="0"/>
              <a:t>Once you’ve established your voice, and you know which groups of people you’re speaking to, the path to creating and sharing content becomes clearer. And don’t forget that it is free to create your own posts on any of the social media platforms! Your site might also want to consider these questions when thinking about whether you want to pay to place advertisements on a platform, and how you might use paid ads to your best advantage.</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12</a:t>
            </a:fld>
            <a:endParaRPr lang="bg-BG"/>
          </a:p>
        </p:txBody>
      </p:sp>
    </p:spTree>
    <p:extLst>
      <p:ext uri="{BB962C8B-B14F-4D97-AF65-F5344CB8AC3E}">
        <p14:creationId xmlns:p14="http://schemas.microsoft.com/office/powerpoint/2010/main" val="2082076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fun part about using digital platforms is that most provide real-time analytics. While there are dozens of third-party programs that can monitor your performance, most platforms offer enough basic insights and analytics to gain a better understanding of your Page’s overall performance, such as how many people are visiting your page, and how they interact with the content you post.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note to presenter: We have used US statistics because they were available to us. You may wish to revise this slide using statistics from your own country.]</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13</a:t>
            </a:fld>
            <a:endParaRPr lang="bg-BG"/>
          </a:p>
        </p:txBody>
      </p:sp>
    </p:spTree>
    <p:extLst>
      <p:ext uri="{BB962C8B-B14F-4D97-AF65-F5344CB8AC3E}">
        <p14:creationId xmlns:p14="http://schemas.microsoft.com/office/powerpoint/2010/main" val="204247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does success look like to you? There is no right answer! And it may change over time. It is up to you to decide. For example, if your primary objective is to drive traffic to your organization’s website, then your key Measurements will most likely look at Impressions Delivered (how many people will see your post in their feed), Clicks (how many people clicked on your post), and Click-Thru Rate (how many people followed the post and clicked over to your website). </a:t>
            </a:r>
          </a:p>
          <a:p>
            <a:endParaRPr lang="en-US" sz="1200" dirty="0"/>
          </a:p>
          <a:p>
            <a:r>
              <a:rPr lang="en-US" sz="1200" dirty="0"/>
              <a:t>Having this information will also help guide you in your content creation. If certain types of posts are performing better than others, you can use this information to guide your next posts. For example, if you see that images and videos receive more engagement than text-only posts, you can plan ahead and make sure future posts have some type of imagery or video going forward. </a:t>
            </a:r>
          </a:p>
          <a:p>
            <a:endParaRPr lang="en-US" sz="1200" dirty="0"/>
          </a:p>
          <a:p>
            <a:r>
              <a:rPr lang="en-US" sz="1200" dirty="0"/>
              <a:t>If you’re not sure where to start, consider beginning small and choosing a few data points to measure over a specific period of time. If more people interact with your posts in the afternoon, consider this when timing your posting. See what grows and when! From there, you’ll start to uncover trends. </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14</a:t>
            </a:fld>
            <a:endParaRPr lang="bg-BG"/>
          </a:p>
        </p:txBody>
      </p:sp>
    </p:spTree>
    <p:extLst>
      <p:ext uri="{BB962C8B-B14F-4D97-AF65-F5344CB8AC3E}">
        <p14:creationId xmlns:p14="http://schemas.microsoft.com/office/powerpoint/2010/main" val="408498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consider how you will measure the success of using social media for community engagement. For example, depending on how you wish to use each platform, you can measure engagement by whether you are getting new followers each month, or by how many times your posts are liked or shared. If you want to measure your posts as a recruitment tool, you could measure how many people mentioned a social media post as the reason they decided to contact the site to inquire about screening for a study.</a:t>
            </a:r>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15</a:t>
            </a:fld>
            <a:endParaRPr lang="bg-BG"/>
          </a:p>
        </p:txBody>
      </p:sp>
    </p:spTree>
    <p:extLst>
      <p:ext uri="{BB962C8B-B14F-4D97-AF65-F5344CB8AC3E}">
        <p14:creationId xmlns:p14="http://schemas.microsoft.com/office/powerpoint/2010/main" val="335744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might a site want to use social media as part of their Community Engagement activities? </a:t>
            </a:r>
          </a:p>
          <a:p>
            <a:endParaRPr lang="en-US" dirty="0"/>
          </a:p>
          <a:p>
            <a:r>
              <a:rPr lang="en-US" dirty="0"/>
              <a:t>First, it is important to go to the people, and not always expect them to come to you. We do this in selecting locations for face-to-face outreach, and we also need to consider its importance for the digital environment. Where are people spending their time? Increasingly, people use various social media platforms for entertainment, for talking to friends, for promoting businesses, for sharing news, etc. Talking about clinical trials brings the research to a place where they already spend time.</a:t>
            </a:r>
          </a:p>
          <a:p>
            <a:endParaRPr lang="en-US" dirty="0"/>
          </a:p>
          <a:p>
            <a:r>
              <a:rPr lang="en-US" dirty="0"/>
              <a:t>Social media can be used in real time to promote events, or even to alert the public if the clinic needs to close unexpectedly. It can also be a way of bringing people together, such as holding online events on Facebook Live or YouTube, creating discussion platforms to “Ask an Expert” on WhatsApp, or by using hashtags to encourage people who have been at an event to share their photos on Instagram or Facebook.</a:t>
            </a:r>
          </a:p>
          <a:p>
            <a:endParaRPr lang="en-US" dirty="0"/>
          </a:p>
          <a:p>
            <a:r>
              <a:rPr lang="en-US" dirty="0"/>
              <a:t>Collectively, the various social media platforms allow you to communicate not only with your current stakeholders, but potentially with new stakeholders as well.</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3</a:t>
            </a:fld>
            <a:endParaRPr lang="bg-BG"/>
          </a:p>
        </p:txBody>
      </p:sp>
    </p:spTree>
    <p:extLst>
      <p:ext uri="{BB962C8B-B14F-4D97-AF65-F5344CB8AC3E}">
        <p14:creationId xmlns:p14="http://schemas.microsoft.com/office/powerpoint/2010/main" val="411094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Adding social media to your community engagement efforts can help you reach not only the people who already know and trust you, but many new people as well. Depending on the platforms you decide to use, you may be able to reach different age groups, different demographic groups, and people in parts of town that you haven’t yet made a priority for in-person outreach efforts. If there is a study currently enrolling that needs to enroll a particular group of people, you might choose to use social media as a recruitment strategy and target your posts to that group to encourage them to consider enrolling.</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4</a:t>
            </a:fld>
            <a:endParaRPr lang="bg-BG"/>
          </a:p>
        </p:txBody>
      </p:sp>
    </p:spTree>
    <p:extLst>
      <p:ext uri="{BB962C8B-B14F-4D97-AF65-F5344CB8AC3E}">
        <p14:creationId xmlns:p14="http://schemas.microsoft.com/office/powerpoint/2010/main" val="237080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new followers should be an organic process. Start by asking people who already know and trust you to follow or “Like” your page. All staff members in all roles, and all CAB members, can do this! Invite stakeholder organizations that you already have relationships with to follow you, and to encourage their constituents to follow along as well. You can encourage study participants to be followers as well (they don’t need to disclose their study participation unless they want to).</a:t>
            </a:r>
          </a:p>
          <a:p>
            <a:endParaRPr lang="en-US" dirty="0"/>
          </a:p>
          <a:p>
            <a:r>
              <a:rPr lang="en-US" dirty="0"/>
              <a:t>You can also do simple things like adding the icons, such as those shown in the lower left corner of this slide, to the signature line in your email, including them on print materials, and linking to them from your website. This tells people specifically where they can find you.</a:t>
            </a:r>
          </a:p>
          <a:p>
            <a:endParaRPr lang="en-US" dirty="0"/>
          </a:p>
          <a:p>
            <a:r>
              <a:rPr lang="en-US" dirty="0"/>
              <a:t>And as I’ll elaborate on in a moment, it is important to set a schedule for posting and be consistent in following the schedule. More on this in a moment!</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5</a:t>
            </a:fld>
            <a:endParaRPr lang="bg-BG"/>
          </a:p>
        </p:txBody>
      </p:sp>
    </p:spTree>
    <p:extLst>
      <p:ext uri="{BB962C8B-B14F-4D97-AF65-F5344CB8AC3E}">
        <p14:creationId xmlns:p14="http://schemas.microsoft.com/office/powerpoint/2010/main" val="333523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M</a:t>
            </a:r>
            <a:r>
              <a:rPr lang="en-US" sz="1200" dirty="0">
                <a:effectLst/>
                <a:latin typeface="Calibri" panose="020F0502020204030204" pitchFamily="34" charset="0"/>
                <a:ea typeface="Calibri" panose="020F0502020204030204" pitchFamily="34" charset="0"/>
                <a:cs typeface="Times New Roman" panose="02020603050405020304" pitchFamily="18" charset="0"/>
              </a:rPr>
              <a:t>any people do not actually realize that managing Social Media could easily be a full-time job – not just for one person, but for several people. But that kind of time and support is not always available to us. To start… there are some fundamental pillars that, once in place, will ultimately make it easier for you (or anyone else on your team) to own or share the responsibility of managing your organization’s social media presence. </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first fundamental pillar is your organization’s Voice. How you represent your organization, and how you communicate with your audience, can directly impact your overall success. Whether it’s just you managing the various social media accounts, or a group of people, your organization should always have one, singular, unified Voice that is used by all.  Answers to the following questions can help you find  your Voice, or help to confirm what you already have in place.</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Who is your Organization and What is its Mission?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Mission statements are a crucial piece of your organization’s identity. Like a website should support the overall mission, so too must your social media presence. If your organization has a formal mission statement, consider keeping it where you can always see it.</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are your primary objectives on social media?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you hoping to achieve on social media? This is an opportunity to break it down and get specific! Are you aiming to increase general HIV awareness? Educate your audience and improve scientific literacy? Drive traffic to your website? Drive traffic to your events? Recruit for studies? It’s possible to have a few different core objectives – some could even be long-term vs. short-term. What’s important is that you narrow it down to a few main objectives. </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Knowing your organization’s mission, and knowing your core objectives on social media, are both important bricks in a foundation that will set you up for success when navigating and prioritizing the types of conversations you want to be having on social media. </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How will your Organization position itself in conversations?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important to also be intentional about how your organization is positioning itself. For example, if one of your primary objectives is to educate your audience, then it will be important to position your organization as a trusted and reliable source for easy-to-digest information. </a:t>
            </a: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is your Organization’s general tone?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Lastly, it’s important to decide ahead of time how your Voice will sound to your audiences. Is your organization upbeat? Caring? Thorough? Scientific? </a:t>
            </a:r>
          </a:p>
          <a:p>
            <a:endParaRPr lang="en-US" sz="1200" dirty="0"/>
          </a:p>
          <a:p>
            <a:r>
              <a:rPr lang="en-US" sz="1200" dirty="0"/>
              <a:t>For more information on establishing your voice and why it matters, check out the following article from Sprout Social: </a:t>
            </a:r>
            <a:r>
              <a:rPr lang="en-US" sz="1200" dirty="0">
                <a:hlinkClick r:id="rId3"/>
              </a:rPr>
              <a:t>https://sproutsocial.com/insights/brand-voice/</a:t>
            </a:r>
            <a:r>
              <a:rPr lang="en-US" sz="1200" dirty="0"/>
              <a:t> </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6</a:t>
            </a:fld>
            <a:endParaRPr lang="bg-BG"/>
          </a:p>
        </p:txBody>
      </p:sp>
    </p:spTree>
    <p:extLst>
      <p:ext uri="{BB962C8B-B14F-4D97-AF65-F5344CB8AC3E}">
        <p14:creationId xmlns:p14="http://schemas.microsoft.com/office/powerpoint/2010/main" val="63555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 organization’s Voice should read as one, singular, unified Voice regardless of who is managing your accounts that day. In this example of replies to a post on Facebook, you can see HVTN responding to the Facebook member’s comments. There are actually two different people responding on behalf of HVTN, however it doesn’t seem like two different people are speaking. That’s because both individuals are using the same Voice. </a:t>
            </a:r>
          </a:p>
          <a:p>
            <a:pPr marL="4572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You’ll see this includes sentence structure, grammar and punctuation, and it could even be about the use of emojis. Whatever you decide to move forward with, your entire team needs to be on the same page.</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7</a:t>
            </a:fld>
            <a:endParaRPr lang="bg-BG"/>
          </a:p>
        </p:txBody>
      </p:sp>
    </p:spTree>
    <p:extLst>
      <p:ext uri="{BB962C8B-B14F-4D97-AF65-F5344CB8AC3E}">
        <p14:creationId xmlns:p14="http://schemas.microsoft.com/office/powerpoint/2010/main" val="351012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posting content on social media, it can sometimes be challenging to know where to begin. One way to help to break it down is by focusing on three pillars of success. </a:t>
            </a:r>
          </a:p>
          <a:p>
            <a:pPr marL="171450" indent="-171450">
              <a:buFont typeface="Arial" panose="020B0604020202020204" pitchFamily="34" charset="0"/>
              <a:buChar char="•"/>
            </a:pPr>
            <a:r>
              <a:rPr lang="en-US" sz="1200" dirty="0"/>
              <a:t>Content refers to what you’re actually posting. Whether you are creating your own content from scratch or sharing content from others, it’s all considered Content. Because each social media platform serves its own unique purpose, it’s important that your content is created to best suit each platform. In other words, because content in your Facebook feed looks much different than your Twitter feed, it’s considered best practice to mold your content specifically for each platform. If you don’t have a lot of staff or resources to support this effort, it is okay to forgo certain platforms. </a:t>
            </a:r>
          </a:p>
          <a:p>
            <a:pPr marL="171450" indent="-171450">
              <a:buFont typeface="Arial" panose="020B0604020202020204" pitchFamily="34" charset="0"/>
              <a:buChar char="•"/>
            </a:pPr>
            <a:r>
              <a:rPr lang="en-US" sz="1200" dirty="0"/>
              <a:t>Commitment: There is no need to try to tackle it all at once. It’s better to focus on and commit to a few social media platforms, rather than trying to spread yourself thin across several. Once you’ve chosen your platforms, create a schedule, and stick to it! Commit to your chosen platforms, and commit to your audience by posting regularly. Whether its multiple posts per day, or just a few posts per week – you have the freedom to choose! What’s important is that you have a plan, and you stick to it. </a:t>
            </a:r>
          </a:p>
          <a:p>
            <a:pPr marL="171450" indent="-171450">
              <a:buFont typeface="Arial" panose="020B0604020202020204" pitchFamily="34" charset="0"/>
              <a:buChar char="•"/>
            </a:pPr>
            <a:r>
              <a:rPr lang="en-US" sz="1200" dirty="0"/>
              <a:t>Engage with your audience in a timely manner. It is very difficult to be online 24 hours a day, 7 days a week, and not everyone can respond to inquiries or comments right away. But it is important to respond to comments and inquiries as quickly as you can, and don’t leave people hanging! Make a plan for how you will manage this engagement and stick to it. This is one example of where your Voice is so important – regardless of who is responding to comments or answering questions, your voice should read as one, unified organization (rather than various individuals on your team).</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8</a:t>
            </a:fld>
            <a:endParaRPr lang="bg-BG"/>
          </a:p>
        </p:txBody>
      </p:sp>
    </p:spTree>
    <p:extLst>
      <p:ext uri="{BB962C8B-B14F-4D97-AF65-F5344CB8AC3E}">
        <p14:creationId xmlns:p14="http://schemas.microsoft.com/office/powerpoint/2010/main" val="360515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“Trolls” are people who leave intentionally provocative or offensive messages on the internet in order to get attention, cause trouble, or upset someone. In our scope of work, these comments can often enter into harmful territory because they may contain myths or misinformation. For example, we regularly see comments about herbal remedies that can cure HIV. This is obviously not true, and therefore harmful if anyone else came across that information. </a:t>
            </a:r>
          </a:p>
          <a:p>
            <a:endParaRPr lang="en-US" sz="1200" dirty="0"/>
          </a:p>
          <a:p>
            <a:r>
              <a:rPr lang="en-US" sz="1200" dirty="0"/>
              <a:t>Negative comments in general are not a bad thing. Negativity can ultimately set the stage for a learning opportunity, not just for the user who posted the comment, but for anyone viewing your page. Courteous replies and attention to detail can be really powerful in terms of fostering trust, and ultimately showcase your transparency as an organization. It gives your organization a chance to engage in a conversation, and demonstrate respect for your audience.</a:t>
            </a:r>
          </a:p>
          <a:p>
            <a:endParaRPr lang="en-US" sz="1200" dirty="0"/>
          </a:p>
          <a:p>
            <a:r>
              <a:rPr lang="en-US" sz="1200" dirty="0"/>
              <a:t>However, when a user’s comment is harmful to others, it warrants being deleted. More specifically, you should utilize the option of hiding the comment. From there, you can also go one step further and ban the user from future commenting. </a:t>
            </a:r>
          </a:p>
          <a:p>
            <a:endParaRPr lang="en-US" dirty="0"/>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9</a:t>
            </a:fld>
            <a:endParaRPr lang="bg-BG"/>
          </a:p>
        </p:txBody>
      </p:sp>
    </p:spTree>
    <p:extLst>
      <p:ext uri="{BB962C8B-B14F-4D97-AF65-F5344CB8AC3E}">
        <p14:creationId xmlns:p14="http://schemas.microsoft.com/office/powerpoint/2010/main" val="215844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i="1" dirty="0"/>
              <a:t>read the slide]</a:t>
            </a:r>
          </a:p>
        </p:txBody>
      </p:sp>
      <p:sp>
        <p:nvSpPr>
          <p:cNvPr id="4" name="Slide Number Placeholder 3"/>
          <p:cNvSpPr>
            <a:spLocks noGrp="1"/>
          </p:cNvSpPr>
          <p:nvPr>
            <p:ph type="sldNum" sz="quarter" idx="5"/>
          </p:nvPr>
        </p:nvSpPr>
        <p:spPr/>
        <p:txBody>
          <a:bodyPr/>
          <a:lstStyle/>
          <a:p>
            <a:pPr>
              <a:defRPr/>
            </a:pPr>
            <a:fld id="{EDEF2191-87D4-4AC0-A1CE-DE3B5ADA0783}" type="slidenum">
              <a:rPr lang="bg-BG" smtClean="0"/>
              <a:pPr>
                <a:defRPr/>
              </a:pPr>
              <a:t>10</a:t>
            </a:fld>
            <a:endParaRPr lang="bg-BG"/>
          </a:p>
        </p:txBody>
      </p:sp>
    </p:spTree>
    <p:extLst>
      <p:ext uri="{BB962C8B-B14F-4D97-AF65-F5344CB8AC3E}">
        <p14:creationId xmlns:p14="http://schemas.microsoft.com/office/powerpoint/2010/main" val="1015726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pic>
        <p:nvPicPr>
          <p:cNvPr id="11"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4" name="Rectangle 13">
            <a:hlinkClick r:id="rId3"/>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a:hlinkClick r:id="rId4"/>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16" name="Subtitle 2"/>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7" name="Slide Number Placeholder 6">
            <a:extLst>
              <a:ext uri="{FF2B5EF4-FFF2-40B4-BE49-F238E27FC236}">
                <a16:creationId xmlns:a16="http://schemas.microsoft.com/office/drawing/2014/main" id="{9505BDB3-4BEB-479F-96BE-EB795A8FEEB4}"/>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877580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3803" y="2343151"/>
            <a:ext cx="2028403" cy="935227"/>
          </a:xfrm>
          <a:prstGeom prst="rect">
            <a:avLst/>
          </a:prstGeom>
        </p:spPr>
      </p:pic>
      <p:sp>
        <p:nvSpPr>
          <p:cNvPr id="6" name="Rectangle 5">
            <a:hlinkClick r:id="rId3"/>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4"/>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D20DADCC-F079-4BAC-8DC7-80E4566A2A4D}"/>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25135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55502"/>
          </a:xfrm>
          <a:prstGeom prst="rect">
            <a:avLst/>
          </a:prstGeom>
        </p:spPr>
        <p:txBody>
          <a:bodyPr rtlCol="0">
            <a:normAutofit/>
          </a:bodyPr>
          <a:lstStyle>
            <a:lvl1pPr marL="342891" indent="-342891">
              <a:defRPr lang="bg-BG" sz="3200" kern="1200" noProof="0" dirty="0">
                <a:solidFill>
                  <a:schemeClr val="bg2"/>
                </a:solidFill>
                <a:latin typeface="Franklin Gothic Demi" panose="020B0703020102020204" pitchFamily="34" charset="0"/>
                <a:ea typeface="+mn-ea"/>
                <a:cs typeface="+mn-cs"/>
              </a:defRPr>
            </a:lvl1pPr>
          </a:lstStyle>
          <a:p>
            <a:pPr marL="342891" lvl="0" indent="-342891" algn="l" rtl="0" eaLnBrk="1" fontAlgn="base" hangingPunct="1">
              <a:spcBef>
                <a:spcPct val="20000"/>
              </a:spcBef>
              <a:spcAft>
                <a:spcPct val="0"/>
              </a:spcAft>
              <a:buFont typeface="Arial" charset="0"/>
              <a:buChar char="•"/>
            </a:pPr>
            <a:r>
              <a:rPr lang="en-US" noProof="0"/>
              <a:t>Click icon to add picture</a:t>
            </a:r>
            <a:endParaRPr lang="bg-BG" noProof="0" dirty="0"/>
          </a:p>
        </p:txBody>
      </p:sp>
      <p:sp>
        <p:nvSpPr>
          <p:cNvPr id="5" name="Rectangle 4">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Rectangle 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CC41F346-E639-4517-A49A-E6FCE5A63759}"/>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93214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4" name="Rectangle 3">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77FC22BC-52C0-4993-A486-372A4B35634F}"/>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48545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normAutofit/>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normAutofit/>
          </a:bodyPr>
          <a:lstStyle>
            <a:lvl1pPr marL="342891" indent="-342891">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891" lvl="0" indent="-342891" algn="l" rtl="0" eaLnBrk="1" fontAlgn="base" hangingPunct="1">
              <a:spcBef>
                <a:spcPct val="20000"/>
              </a:spcBef>
              <a:spcAft>
                <a:spcPct val="0"/>
              </a:spcAft>
              <a:buFont typeface="Arial" charset="0"/>
              <a:buChar char="•"/>
            </a:pPr>
            <a:r>
              <a:rPr lang="en-US"/>
              <a:t>Click to edit Master text styles</a:t>
            </a:r>
          </a:p>
          <a:p>
            <a:pPr marL="342891" lvl="1" indent="-342891" algn="l" rtl="0" eaLnBrk="1" fontAlgn="base" hangingPunct="1">
              <a:spcBef>
                <a:spcPct val="20000"/>
              </a:spcBef>
              <a:spcAft>
                <a:spcPct val="0"/>
              </a:spcAft>
              <a:buFont typeface="Arial" charset="0"/>
              <a:buChar char="•"/>
            </a:pPr>
            <a:r>
              <a:rPr lang="en-US"/>
              <a:t>Second level</a:t>
            </a:r>
          </a:p>
          <a:p>
            <a:pPr marL="342891" lvl="2" indent="-342891" algn="l" rtl="0" eaLnBrk="1" fontAlgn="base" hangingPunct="1">
              <a:spcBef>
                <a:spcPct val="20000"/>
              </a:spcBef>
              <a:spcAft>
                <a:spcPct val="0"/>
              </a:spcAft>
              <a:buFont typeface="Arial" charset="0"/>
              <a:buChar char="•"/>
            </a:pPr>
            <a:r>
              <a:rPr lang="en-US"/>
              <a:t>Third level</a:t>
            </a:r>
          </a:p>
          <a:p>
            <a:pPr marL="342891" lvl="3" indent="-342891" algn="l" rtl="0" eaLnBrk="1" fontAlgn="base" hangingPunct="1">
              <a:spcBef>
                <a:spcPct val="20000"/>
              </a:spcBef>
              <a:spcAft>
                <a:spcPct val="0"/>
              </a:spcAft>
              <a:buFont typeface="Arial" charset="0"/>
              <a:buChar char="•"/>
            </a:pPr>
            <a:r>
              <a:rPr lang="en-US"/>
              <a:t>Fourth level</a:t>
            </a:r>
          </a:p>
          <a:p>
            <a:pPr marL="342891" lvl="4" indent="-342891" algn="l" rtl="0" eaLnBrk="1" fontAlgn="base" hangingPunct="1">
              <a:spcBef>
                <a:spcPct val="20000"/>
              </a:spcBef>
              <a:spcAft>
                <a:spcPct val="0"/>
              </a:spcAft>
              <a:buFont typeface="Arial" charset="0"/>
              <a:buChar char="•"/>
            </a:pPr>
            <a:r>
              <a:rPr lang="en-US"/>
              <a:t>Fifth level</a:t>
            </a:r>
            <a:endParaRPr lang="en-US" dirty="0"/>
          </a:p>
        </p:txBody>
      </p:sp>
      <p:sp>
        <p:nvSpPr>
          <p:cNvPr id="7"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B9CB5F35-4945-4A12-B211-A7D5CB9DB807}"/>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07652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Slide Number Placeholder 6">
            <a:extLst>
              <a:ext uri="{FF2B5EF4-FFF2-40B4-BE49-F238E27FC236}">
                <a16:creationId xmlns:a16="http://schemas.microsoft.com/office/drawing/2014/main" id="{5E9864DD-CE8E-4D13-A9D6-3D64A3C42932}"/>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08484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51335"/>
            <a:ext cx="4040188" cy="479822"/>
          </a:xfrm>
          <a:prstGeom prst="rect">
            <a:avLst/>
          </a:prstGeom>
        </p:spPr>
        <p:txBody>
          <a:bodyPr anchor="b">
            <a:normAutofit/>
          </a:bodyPr>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a:normAutofit/>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151335"/>
            <a:ext cx="4041775" cy="479822"/>
          </a:xfrm>
          <a:prstGeom prst="rect">
            <a:avLst/>
          </a:prstGeom>
        </p:spPr>
        <p:txBody>
          <a:bodyPr anchor="b">
            <a:normAutofit/>
          </a:bodyPr>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normAutofit/>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10" name="Rectangle 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Slide Number Placeholder 6">
            <a:extLst>
              <a:ext uri="{FF2B5EF4-FFF2-40B4-BE49-F238E27FC236}">
                <a16:creationId xmlns:a16="http://schemas.microsoft.com/office/drawing/2014/main" id="{1DE1E333-AB3D-43A9-A8A2-890A768F74EF}"/>
              </a:ext>
            </a:extLst>
          </p:cNvPr>
          <p:cNvSpPr>
            <a:spLocks noGrp="1"/>
          </p:cNvSpPr>
          <p:nvPr>
            <p:ph type="sldNum" sz="quarter" idx="10"/>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454596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04790"/>
            <a:ext cx="5111751" cy="4389835"/>
          </a:xfrm>
          <a:prstGeom prst="rect">
            <a:avLst/>
          </a:prstGeom>
        </p:spPr>
        <p:txBody>
          <a:bodyPr>
            <a:normAutofit/>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8"/>
            <a:ext cx="3008313" cy="3518297"/>
          </a:xfrm>
          <a:prstGeom prst="rect">
            <a:avLst/>
          </a:prstGeom>
        </p:spPr>
        <p:txBody>
          <a:bodyPr>
            <a:normAutofit/>
          </a:bodyPr>
          <a:lstStyle>
            <a:lvl1pPr marL="0" indent="0">
              <a:buNone/>
              <a:defRPr sz="1800">
                <a:latin typeface="Franklin Gothic Book" panose="020B05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D5B879FA-4283-42B2-BCEF-AC0899BDB9A6}"/>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153686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400" b="0" spc="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5"/>
            <a:ext cx="5486400" cy="603647"/>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EB7E7AE1-7605-4728-85C1-E539D6632919}"/>
              </a:ext>
            </a:extLst>
          </p:cNvPr>
          <p:cNvSpPr>
            <a:spLocks noGrp="1"/>
          </p:cNvSpPr>
          <p:nvPr>
            <p:ph type="sldNum" sz="quarter" idx="4"/>
          </p:nvPr>
        </p:nvSpPr>
        <p:spPr>
          <a:xfrm>
            <a:off x="4160118" y="4781550"/>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05017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B60D6470-E7BA-4071-8B16-B50FCE126797}"/>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86230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normAutofit/>
          </a:bodyPr>
          <a:lstStyle>
            <a:lvl1pPr>
              <a:buClr>
                <a:srgbClr val="3589A5"/>
              </a:buClr>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Slide Number Placeholder 6">
            <a:extLst>
              <a:ext uri="{FF2B5EF4-FFF2-40B4-BE49-F238E27FC236}">
                <a16:creationId xmlns:a16="http://schemas.microsoft.com/office/drawing/2014/main" id="{8031D866-5648-43D1-B862-A454FCAACA55}"/>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41793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spcBef>
                <a:spcPts val="600"/>
              </a:spcBef>
              <a:buClr>
                <a:srgbClr val="DC3B0F"/>
              </a:buClr>
              <a:defRPr>
                <a:solidFill>
                  <a:schemeClr val="accent3"/>
                </a:solidFill>
                <a:latin typeface="Franklin Gothic Book" panose="020B0503020102020204" pitchFamily="34" charset="0"/>
              </a:defRPr>
            </a:lvl1pPr>
            <a:lvl2pPr>
              <a:spcBef>
                <a:spcPts val="600"/>
              </a:spcBef>
              <a:buClr>
                <a:schemeClr val="bg2"/>
              </a:buClr>
              <a:defRPr/>
            </a:lvl2pPr>
            <a:lvl3pPr>
              <a:spcBef>
                <a:spcPts val="600"/>
              </a:spcBef>
              <a:buClr>
                <a:schemeClr val="bg2"/>
              </a:buClr>
              <a:defRPr/>
            </a:lvl3pPr>
            <a:lvl4pPr>
              <a:spcBef>
                <a:spcPts val="600"/>
              </a:spcBef>
              <a:buClr>
                <a:schemeClr val="accent4"/>
              </a:buClr>
              <a:defRPr/>
            </a:lvl4pPr>
            <a:lvl5pPr>
              <a:spcBef>
                <a:spcPts val="600"/>
              </a:spcBef>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lide Number Placeholder 6">
            <a:extLst>
              <a:ext uri="{FF2B5EF4-FFF2-40B4-BE49-F238E27FC236}">
                <a16:creationId xmlns:a16="http://schemas.microsoft.com/office/drawing/2014/main" id="{5D01EB41-B0C4-49BC-8307-48C9C7F7FA50}"/>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485876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404041"/>
              </a:solidFill>
              <a:effectLst/>
              <a:uLnTx/>
              <a:uFillTx/>
              <a:latin typeface="Franklin Gothic Book"/>
              <a:ea typeface="+mn-ea"/>
              <a:cs typeface="+mn-cs"/>
            </a:endParaRPr>
          </a:p>
        </p:txBody>
      </p:sp>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16" name="Rectangle 1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8" name="Rectangle 1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19" name="Subtitle 2">
            <a:extLst>
              <a:ext uri="{FF2B5EF4-FFF2-40B4-BE49-F238E27FC236}">
                <a16:creationId xmlns:a16="http://schemas.microsoft.com/office/drawing/2014/main" id="{41BB1688-B214-4D7B-98B1-49D53ECF23B9}"/>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9D915577-40A2-4E1E-A725-56075128AFDD}"/>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17" name="Picture 16">
            <a:extLst>
              <a:ext uri="{FF2B5EF4-FFF2-40B4-BE49-F238E27FC236}">
                <a16:creationId xmlns:a16="http://schemas.microsoft.com/office/drawing/2014/main" id="{BD0C1CEC-443A-416F-A740-5295DA83EF5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80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normAutofit/>
          </a:bodyPr>
          <a:lstStyle>
            <a:lvl1pPr>
              <a:spcBef>
                <a:spcPts val="451"/>
              </a:spcBef>
              <a:buClr>
                <a:schemeClr val="tx2"/>
              </a:buClr>
              <a:defRPr>
                <a:solidFill>
                  <a:schemeClr val="accent3"/>
                </a:solidFill>
                <a:latin typeface="Franklin Gothic Book" panose="020B0503020102020204" pitchFamily="34" charset="0"/>
              </a:defRPr>
            </a:lvl1pPr>
            <a:lvl2pPr>
              <a:spcBef>
                <a:spcPts val="451"/>
              </a:spcBef>
              <a:buClr>
                <a:schemeClr val="bg2"/>
              </a:buClr>
              <a:defRPr/>
            </a:lvl2pPr>
            <a:lvl3pPr>
              <a:spcBef>
                <a:spcPts val="451"/>
              </a:spcBef>
              <a:buClr>
                <a:schemeClr val="bg2"/>
              </a:buClr>
              <a:defRPr/>
            </a:lvl3pPr>
            <a:lvl4pPr>
              <a:spcBef>
                <a:spcPts val="451"/>
              </a:spcBef>
              <a:buClr>
                <a:schemeClr val="accent4"/>
              </a:buClr>
              <a:defRPr/>
            </a:lvl4pPr>
            <a:lvl5pPr>
              <a:spcBef>
                <a:spcPts val="451"/>
              </a:spcBef>
              <a:buClr>
                <a:schemeClr val="accent6"/>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B874E607-9A9D-4CA8-AF96-69CF1303CF0F}" type="slidenum">
              <a:rPr lang="en-US" smtClean="0"/>
              <a:pPr defTabSz="685783">
                <a:defRPr/>
              </a:pPr>
              <a:t>‹#›</a:t>
            </a:fld>
            <a:endParaRPr lang="en-US" dirty="0"/>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384935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100"/>
            </a:lvl1pPr>
          </a:lstStyle>
          <a:p>
            <a:pPr lvl="0"/>
            <a:r>
              <a:rPr lang="en-US" noProof="0"/>
              <a:t>Click icon to add picture</a:t>
            </a:r>
            <a:endParaRPr lang="bg-BG" noProof="0" dirty="0"/>
          </a:p>
        </p:txBody>
      </p:sp>
      <p:sp>
        <p:nvSpPr>
          <p:cNvPr id="6" name="Slide Number Placeholder 6"/>
          <p:cNvSpPr>
            <a:spLocks noGrp="1"/>
          </p:cNvSpPr>
          <p:nvPr>
            <p:ph type="sldNum" sz="quarter" idx="12"/>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B5293F65-4424-4A74-AE8C-DF9374C96CF7}" type="slidenum">
              <a:rPr lang="en-US" smtClean="0"/>
              <a:pPr defTabSz="685783">
                <a:defRPr/>
              </a:pPr>
              <a:t>‹#›</a:t>
            </a:fld>
            <a:endParaRPr lang="en-US" dirty="0"/>
          </a:p>
        </p:txBody>
      </p:sp>
      <p:sp>
        <p:nvSpPr>
          <p:cNvPr id="10" name="Rectangle 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2" name="Title 1"/>
          <p:cNvSpPr>
            <a:spLocks noGrp="1"/>
          </p:cNvSpPr>
          <p:nvPr>
            <p:ph type="ctrTitle"/>
          </p:nvPr>
        </p:nvSpPr>
        <p:spPr>
          <a:xfrm>
            <a:off x="4573116" y="150596"/>
            <a:ext cx="4378531" cy="540060"/>
          </a:xfrm>
          <a:prstGeom prst="rect">
            <a:avLst/>
          </a:prstGeom>
        </p:spPr>
        <p:txBody>
          <a:bodyPr anchor="ctr" anchorCtr="0">
            <a:normAutofit/>
          </a:bodyPr>
          <a:lstStyle>
            <a:lvl1pPr>
              <a:defRPr sz="2700" baseline="0">
                <a:solidFill>
                  <a:schemeClr val="accent3"/>
                </a:solidFill>
              </a:defRPr>
            </a:lvl1pPr>
          </a:lstStyle>
          <a:p>
            <a:r>
              <a:rPr lang="en-US"/>
              <a:t>Click to edit Master title style</a:t>
            </a:r>
            <a:endParaRPr lang="bg-BG" dirty="0"/>
          </a:p>
        </p:txBody>
      </p:sp>
      <p:sp>
        <p:nvSpPr>
          <p:cNvPr id="13" name="Subtitle 2"/>
          <p:cNvSpPr>
            <a:spLocks noGrp="1"/>
          </p:cNvSpPr>
          <p:nvPr>
            <p:ph type="subTitle" idx="1"/>
          </p:nvPr>
        </p:nvSpPr>
        <p:spPr>
          <a:xfrm>
            <a:off x="4573117" y="917267"/>
            <a:ext cx="4378531" cy="3711885"/>
          </a:xfrm>
          <a:prstGeom prst="rect">
            <a:avLst/>
          </a:prstGeom>
        </p:spPr>
        <p:txBody>
          <a:bodyPr rtlCol="0">
            <a:normAutofit/>
          </a:bodyPr>
          <a:lstStyle>
            <a:lvl1pPr>
              <a:defRPr lang="bg-BG" sz="1800" b="0" dirty="0">
                <a:solidFill>
                  <a:schemeClr val="tx2"/>
                </a:solidFill>
                <a:latin typeface="Franklin Gothic Book" panose="020B0503020102020204" pitchFamily="34" charset="0"/>
              </a:defRPr>
            </a:lvl1pPr>
          </a:lstStyle>
          <a:p>
            <a:pPr lvl="0"/>
            <a:r>
              <a:rPr lang="en-US"/>
              <a:t>Click to edit Master subtitle style</a:t>
            </a:r>
            <a:endParaRPr lang="bg-BG" dirty="0"/>
          </a:p>
        </p:txBody>
      </p:sp>
    </p:spTree>
    <p:extLst>
      <p:ext uri="{BB962C8B-B14F-4D97-AF65-F5344CB8AC3E}">
        <p14:creationId xmlns:p14="http://schemas.microsoft.com/office/powerpoint/2010/main" val="4062235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5630"/>
          </a:xfrm>
          <a:prstGeom prst="rect">
            <a:avLst/>
          </a:prstGeom>
        </p:spPr>
        <p:txBody>
          <a:bodyPr rtlCol="0">
            <a:normAutofit/>
          </a:bodyPr>
          <a:lstStyle>
            <a:lvl1pPr>
              <a:defRPr lang="bg-BG" sz="24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normAutofit/>
          </a:bodyPr>
          <a:lstStyle>
            <a:lvl1pPr marL="685783" algn="l">
              <a:defRPr sz="3600" b="0" cap="all" spc="37"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0" y="3070731"/>
            <a:ext cx="9144000" cy="571407"/>
          </a:xfrm>
          <a:prstGeom prst="rect">
            <a:avLst/>
          </a:prstGeom>
          <a:solidFill>
            <a:srgbClr val="3589A5">
              <a:alpha val="80000"/>
            </a:srgbClr>
          </a:solidFill>
        </p:spPr>
        <p:txBody>
          <a:bodyPr anchor="b"/>
          <a:lstStyle>
            <a:lvl1pPr marL="685783" indent="0">
              <a:buNone/>
              <a:defRPr sz="2000">
                <a:solidFill>
                  <a:srgbClr val="F2F0E6"/>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Edit Master text styles</a:t>
            </a:r>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66F9E9AF-FFB3-4AAE-8E3B-A3A7B0F391F0}"/>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08164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404041"/>
              </a:solidFill>
              <a:effectLst/>
              <a:uLnTx/>
              <a:uFillTx/>
              <a:latin typeface="Franklin Gothic Book"/>
              <a:ea typeface="+mn-ea"/>
              <a:cs typeface="+mn-cs"/>
            </a:endParaRPr>
          </a:p>
        </p:txBody>
      </p:sp>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a:p>
        </p:txBody>
      </p:sp>
      <p:sp>
        <p:nvSpPr>
          <p:cNvPr id="14" name="Rectangle 13">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5" name="Rectangle 1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pic>
        <p:nvPicPr>
          <p:cNvPr id="17" name="Picture 16">
            <a:extLst>
              <a:ext uri="{FF2B5EF4-FFF2-40B4-BE49-F238E27FC236}">
                <a16:creationId xmlns:a16="http://schemas.microsoft.com/office/drawing/2014/main" id="{6B4F6403-6475-4996-93DA-952B357108B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897819" cy="5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btitle 2">
            <a:extLst>
              <a:ext uri="{FF2B5EF4-FFF2-40B4-BE49-F238E27FC236}">
                <a16:creationId xmlns:a16="http://schemas.microsoft.com/office/drawing/2014/main" id="{66561F54-BD14-4129-B3DD-8E920124874F}"/>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6" name="Slide Number Placeholder 6">
            <a:extLst>
              <a:ext uri="{FF2B5EF4-FFF2-40B4-BE49-F238E27FC236}">
                <a16:creationId xmlns:a16="http://schemas.microsoft.com/office/drawing/2014/main" id="{E430FB0C-9F00-41A6-B46A-A2842BCF4868}"/>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55690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8315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Text Placeholder 3"/>
          <p:cNvSpPr>
            <a:spLocks noGrp="1"/>
          </p:cNvSpPr>
          <p:nvPr>
            <p:ph type="body" sz="quarter" idx="12"/>
          </p:nvPr>
        </p:nvSpPr>
        <p:spPr>
          <a:xfrm>
            <a:off x="1403349" y="1626394"/>
            <a:ext cx="6408739" cy="1459706"/>
          </a:xfrm>
        </p:spPr>
        <p:txBody>
          <a:bodyPr>
            <a:normAutofit/>
          </a:bodyPr>
          <a:lstStyle>
            <a:lvl1pPr marL="0" indent="0" algn="ctr">
              <a:buNone/>
              <a:defRPr lang="en-US" sz="2100" b="0" kern="1200" dirty="0" smtClean="0">
                <a:solidFill>
                  <a:schemeClr val="tx2"/>
                </a:solidFill>
                <a:latin typeface="Franklin Gothic Medium" panose="020B0603020102020204" pitchFamily="34" charset="0"/>
                <a:ea typeface="+mn-ea"/>
                <a:cs typeface="+mn-cs"/>
              </a:defRPr>
            </a:lvl1pPr>
            <a:lvl2pPr marL="342891" indent="0">
              <a:buNone/>
              <a:defRPr/>
            </a:lvl2pPr>
            <a:lvl3pPr marL="685783" indent="0">
              <a:buNone/>
              <a:defRPr/>
            </a:lvl3pPr>
            <a:lvl4pPr marL="1028674" indent="0">
              <a:buNone/>
              <a:defRPr/>
            </a:lvl4pPr>
            <a:lvl5pPr marL="1371566" indent="0">
              <a:buNone/>
              <a:defRPr/>
            </a:lvl5pPr>
          </a:lstStyle>
          <a:p>
            <a:pPr lvl="0"/>
            <a:r>
              <a:rPr lang="en-US"/>
              <a:t>Edit Master text styles</a:t>
            </a:r>
          </a:p>
        </p:txBody>
      </p:sp>
      <p:sp>
        <p:nvSpPr>
          <p:cNvPr id="12" name="Subtitle 2">
            <a:extLst>
              <a:ext uri="{FF2B5EF4-FFF2-40B4-BE49-F238E27FC236}">
                <a16:creationId xmlns:a16="http://schemas.microsoft.com/office/drawing/2014/main" id="{19D37FDC-669F-4A19-B528-FF7DA3E7B82C}"/>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2A8FBE63-AAD0-4A15-95D2-D59C6353BE6D}"/>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11" name="Picture 16">
            <a:extLst>
              <a:ext uri="{FF2B5EF4-FFF2-40B4-BE49-F238E27FC236}">
                <a16:creationId xmlns:a16="http://schemas.microsoft.com/office/drawing/2014/main" id="{66E1C5F3-E731-4BFC-B773-8A4B768375A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789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10" y="1728186"/>
            <a:ext cx="6543405" cy="1891208"/>
          </a:xfrm>
          <a:prstGeom prst="rect">
            <a:avLst/>
          </a:prstGeom>
        </p:spPr>
        <p:txBody>
          <a:bodyPr rtlCol="0">
            <a:normAutofit/>
          </a:bodyPr>
          <a:lstStyle>
            <a:lvl1pPr marL="0" indent="0">
              <a:buNone/>
              <a:defRPr sz="1200">
                <a:solidFill>
                  <a:schemeClr val="bg1"/>
                </a:solidFill>
              </a:defRPr>
            </a:lvl1pPr>
          </a:lstStyle>
          <a:p>
            <a:pPr lvl="0"/>
            <a:r>
              <a:rPr lang="en-US" noProof="0"/>
              <a:t>Click icon to add picture</a:t>
            </a:r>
            <a:endParaRPr lang="bg-BG" noProof="0" dirty="0"/>
          </a:p>
        </p:txBody>
      </p:sp>
      <p:sp>
        <p:nvSpPr>
          <p:cNvPr id="19" name="Title 1"/>
          <p:cNvSpPr>
            <a:spLocks noGrp="1"/>
          </p:cNvSpPr>
          <p:nvPr>
            <p:ph type="ctrTitle"/>
          </p:nvPr>
        </p:nvSpPr>
        <p:spPr>
          <a:xfrm>
            <a:off x="1403648" y="626661"/>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20" name="Text Placeholder 3"/>
          <p:cNvSpPr>
            <a:spLocks noGrp="1"/>
          </p:cNvSpPr>
          <p:nvPr>
            <p:ph type="body" sz="quarter" idx="11"/>
          </p:nvPr>
        </p:nvSpPr>
        <p:spPr>
          <a:xfrm>
            <a:off x="1403349" y="1159669"/>
            <a:ext cx="6408739" cy="431006"/>
          </a:xfrm>
        </p:spPr>
        <p:txBody>
          <a:bodyPr>
            <a:normAutofit/>
          </a:bodyPr>
          <a:lstStyle>
            <a:lvl1pPr marL="0" indent="0" algn="ctr">
              <a:buNone/>
              <a:defRPr lang="en-US" sz="2100" b="0" kern="1200" dirty="0" smtClean="0">
                <a:solidFill>
                  <a:schemeClr val="tx2"/>
                </a:solidFill>
                <a:latin typeface="Franklin Gothic Medium" panose="020B0603020102020204" pitchFamily="34" charset="0"/>
                <a:ea typeface="+mn-ea"/>
                <a:cs typeface="+mn-cs"/>
              </a:defRPr>
            </a:lvl1pPr>
            <a:lvl2pPr marL="342891" indent="0">
              <a:buNone/>
              <a:defRPr/>
            </a:lvl2pPr>
            <a:lvl3pPr marL="685783" indent="0">
              <a:buNone/>
              <a:defRPr/>
            </a:lvl3pPr>
            <a:lvl4pPr marL="1028674" indent="0">
              <a:buNone/>
              <a:defRPr/>
            </a:lvl4pPr>
            <a:lvl5pPr marL="1371566" indent="0">
              <a:buNone/>
              <a:defRPr/>
            </a:lvl5pPr>
          </a:lstStyle>
          <a:p>
            <a:pPr lvl="0"/>
            <a:r>
              <a:rPr lang="en-US"/>
              <a:t>Edit Master text styles</a:t>
            </a:r>
          </a:p>
        </p:txBody>
      </p:sp>
      <p:sp>
        <p:nvSpPr>
          <p:cNvPr id="11" name="Rectangle 10">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A4384120-CBDE-4A00-BC3A-18B2C455A354}"/>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10" name="Picture 16">
            <a:extLst>
              <a:ext uri="{FF2B5EF4-FFF2-40B4-BE49-F238E27FC236}">
                <a16:creationId xmlns:a16="http://schemas.microsoft.com/office/drawing/2014/main" id="{5E177E92-AB57-4616-B1FE-AB5CE95387E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609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10" y="1737711"/>
            <a:ext cx="6543405" cy="1891208"/>
          </a:xfrm>
          <a:prstGeom prst="rect">
            <a:avLst/>
          </a:prstGeom>
        </p:spPr>
        <p:txBody>
          <a:bodyPr rtlCol="0">
            <a:normAutofit/>
          </a:bodyPr>
          <a:lstStyle>
            <a:lvl1pPr marL="0" indent="0">
              <a:buNone/>
              <a:defRPr sz="1200">
                <a:solidFill>
                  <a:schemeClr val="bg2"/>
                </a:solidFill>
              </a:defRPr>
            </a:lvl1pPr>
          </a:lstStyle>
          <a:p>
            <a:pPr lvl="0"/>
            <a:r>
              <a:rPr lang="en-US" noProof="0"/>
              <a:t>Click icon to add picture</a:t>
            </a:r>
            <a:endParaRPr lang="bg-BG" noProof="0" dirty="0"/>
          </a:p>
        </p:txBody>
      </p:sp>
      <p:sp>
        <p:nvSpPr>
          <p:cNvPr id="11" name="Rectangle 10">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18" name="Subtitle 2">
            <a:extLst>
              <a:ext uri="{FF2B5EF4-FFF2-40B4-BE49-F238E27FC236}">
                <a16:creationId xmlns:a16="http://schemas.microsoft.com/office/drawing/2014/main" id="{0DD4C541-7B54-47E3-B78A-41A2F535626E}"/>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A11661AC-386F-4E05-9780-5D409BE9C1FB}"/>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12" name="Picture 16">
            <a:extLst>
              <a:ext uri="{FF2B5EF4-FFF2-40B4-BE49-F238E27FC236}">
                <a16:creationId xmlns:a16="http://schemas.microsoft.com/office/drawing/2014/main" id="{0202CF30-F8F1-4A12-866D-10AF097AB36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094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2"/>
            <a:ext cx="9144000" cy="4663053"/>
          </a:xfrm>
          <a:prstGeom prst="rect">
            <a:avLst/>
          </a:prstGeom>
        </p:spPr>
        <p:txBody>
          <a:bodyPr rtlCol="0">
            <a:normAutofit/>
          </a:bodyPr>
          <a:lstStyle>
            <a:lvl1pPr>
              <a:defRPr lang="bg-BG" sz="24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chemeClr val="accent3">
              <a:lumMod val="75000"/>
              <a:alpha val="80000"/>
            </a:schemeClr>
          </a:solidFill>
        </p:spPr>
        <p:txBody>
          <a:bodyPr anchor="t">
            <a:normAutofit/>
          </a:bodyPr>
          <a:lstStyle>
            <a:lvl1pPr marL="685783" algn="l" rtl="0" eaLnBrk="1" fontAlgn="base" hangingPunct="1">
              <a:spcBef>
                <a:spcPct val="0"/>
              </a:spcBef>
              <a:spcAft>
                <a:spcPct val="0"/>
              </a:spcAft>
              <a:defRPr lang="en-US" sz="3600" b="0" kern="1200" cap="all" spc="37" baseline="0" dirty="0">
                <a:solidFill>
                  <a:schemeClr val="bg1"/>
                </a:solidFill>
                <a:latin typeface="Franklin Gothic Demi" panose="020B0703020102020204" pitchFamily="34"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0" y="3070731"/>
            <a:ext cx="9144000" cy="571407"/>
          </a:xfrm>
          <a:prstGeom prst="rect">
            <a:avLst/>
          </a:prstGeom>
          <a:solidFill>
            <a:schemeClr val="accent3">
              <a:lumMod val="75000"/>
              <a:alpha val="80000"/>
            </a:schemeClr>
          </a:solidFill>
        </p:spPr>
        <p:txBody>
          <a:bodyPr anchor="b"/>
          <a:lstStyle>
            <a:lvl1pPr marL="685783" indent="0">
              <a:buNone/>
              <a:defRPr sz="2000">
                <a:solidFill>
                  <a:srgbClr val="F2F0E6"/>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Edit Master text styles</a:t>
            </a:r>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78E951AA-AC66-4FD5-B7DC-17115584917B}"/>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878289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2700" dirty="0"/>
            </a:lvl1pPr>
          </a:lstStyle>
          <a:p>
            <a:pPr lvl="0"/>
            <a:r>
              <a:rPr lang="en-US"/>
              <a:t>Click to edit Master title style</a:t>
            </a:r>
            <a:endParaRPr lang="bg-BG"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pic>
        <p:nvPicPr>
          <p:cNvPr id="8" name="Picture 7">
            <a:extLst>
              <a:ext uri="{FF2B5EF4-FFF2-40B4-BE49-F238E27FC236}">
                <a16:creationId xmlns:a16="http://schemas.microsoft.com/office/drawing/2014/main" id="{84A7AB03-5781-42B9-803A-E3B53E1F00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803" y="2343151"/>
            <a:ext cx="2028403" cy="935227"/>
          </a:xfrm>
          <a:prstGeom prst="rect">
            <a:avLst/>
          </a:prstGeom>
        </p:spPr>
      </p:pic>
      <p:sp>
        <p:nvSpPr>
          <p:cNvPr id="9" name="Slide Number Placeholder 6">
            <a:extLst>
              <a:ext uri="{FF2B5EF4-FFF2-40B4-BE49-F238E27FC236}">
                <a16:creationId xmlns:a16="http://schemas.microsoft.com/office/drawing/2014/main" id="{A4CFA406-BBC9-4032-8E7C-0FA0F847DF32}"/>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54701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800"/>
            </a:lvl1pPr>
          </a:lstStyle>
          <a:p>
            <a:pPr lvl="0"/>
            <a:r>
              <a:rPr lang="en-US" noProof="0"/>
              <a:t>Click icon to add picture</a:t>
            </a:r>
            <a:endParaRPr lang="bg-BG" noProof="0" dirty="0"/>
          </a:p>
        </p:txBody>
      </p:sp>
      <p:sp>
        <p:nvSpPr>
          <p:cNvPr id="10" name="Rectangle 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Title 1"/>
          <p:cNvSpPr>
            <a:spLocks noGrp="1"/>
          </p:cNvSpPr>
          <p:nvPr>
            <p:ph type="ctrTitle"/>
          </p:nvPr>
        </p:nvSpPr>
        <p:spPr>
          <a:xfrm>
            <a:off x="4573116" y="150595"/>
            <a:ext cx="4378531" cy="540060"/>
          </a:xfrm>
          <a:prstGeom prst="rect">
            <a:avLst/>
          </a:prstGeom>
        </p:spPr>
        <p:txBody>
          <a:bodyPr anchor="ctr" anchorCtr="0">
            <a:normAutofit/>
          </a:bodyPr>
          <a:lstStyle>
            <a:lvl1pPr>
              <a:defRPr sz="3600" baseline="0">
                <a:solidFill>
                  <a:schemeClr val="accent3"/>
                </a:solidFill>
              </a:defRPr>
            </a:lvl1pPr>
          </a:lstStyle>
          <a:p>
            <a:r>
              <a:rPr lang="en-US"/>
              <a:t>Click to edit Master title style</a:t>
            </a:r>
            <a:endParaRPr lang="bg-BG" dirty="0"/>
          </a:p>
        </p:txBody>
      </p:sp>
      <p:sp>
        <p:nvSpPr>
          <p:cNvPr id="13" name="Subtitle 2"/>
          <p:cNvSpPr>
            <a:spLocks noGrp="1"/>
          </p:cNvSpPr>
          <p:nvPr>
            <p:ph type="subTitle" idx="1"/>
          </p:nvPr>
        </p:nvSpPr>
        <p:spPr>
          <a:xfrm>
            <a:off x="4573117" y="917267"/>
            <a:ext cx="4378531" cy="3711885"/>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a:t>Click to edit Master subtitle style</a:t>
            </a:r>
            <a:endParaRPr lang="bg-BG" dirty="0"/>
          </a:p>
        </p:txBody>
      </p:sp>
      <p:sp>
        <p:nvSpPr>
          <p:cNvPr id="8" name="Slide Number Placeholder 6">
            <a:extLst>
              <a:ext uri="{FF2B5EF4-FFF2-40B4-BE49-F238E27FC236}">
                <a16:creationId xmlns:a16="http://schemas.microsoft.com/office/drawing/2014/main" id="{1E066DC8-44A7-4216-87E8-FCFEE7E0BDA9}"/>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73850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23978"/>
          </a:xfrm>
          <a:prstGeom prst="rect">
            <a:avLst/>
          </a:prstGeom>
        </p:spPr>
        <p:txBody>
          <a:bodyPr rtlCol="0">
            <a:normAutofit/>
          </a:bodyPr>
          <a:lstStyle>
            <a:lvl1pPr marL="257168" indent="-257168">
              <a:defRPr lang="bg-BG" sz="2400" kern="1200" noProof="0" dirty="0">
                <a:solidFill>
                  <a:schemeClr val="bg2"/>
                </a:solidFill>
                <a:latin typeface="Franklin Gothic Demi" panose="020B0703020102020204" pitchFamily="34" charset="0"/>
                <a:ea typeface="+mn-ea"/>
                <a:cs typeface="+mn-cs"/>
              </a:defRPr>
            </a:lvl1pPr>
          </a:lstStyle>
          <a:p>
            <a:pPr marL="257168" lvl="0" indent="-257168" algn="l" rtl="0" eaLnBrk="1" fontAlgn="base" hangingPunct="1">
              <a:spcBef>
                <a:spcPct val="20000"/>
              </a:spcBef>
              <a:spcAft>
                <a:spcPct val="0"/>
              </a:spcAft>
              <a:buFont typeface="Arial" charset="0"/>
              <a:buChar char="•"/>
            </a:pPr>
            <a:r>
              <a:rPr lang="en-US" noProof="0"/>
              <a:t>Click icon to add picture</a:t>
            </a:r>
            <a:endParaRPr lang="bg-BG" noProof="0" dirty="0"/>
          </a:p>
        </p:txBody>
      </p:sp>
      <p:sp>
        <p:nvSpPr>
          <p:cNvPr id="4" name="Slide Number Placeholder 6"/>
          <p:cNvSpPr>
            <a:spLocks noGrp="1"/>
          </p:cNvSpPr>
          <p:nvPr>
            <p:ph type="sldNum" sz="quarter" idx="12"/>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8C108591-F2F9-40AD-A410-36AFAFDB4837}" type="slidenum">
              <a:rPr lang="en-US" smtClean="0"/>
              <a:pPr defTabSz="685783">
                <a:defRPr/>
              </a:pPr>
              <a:t>‹#›</a:t>
            </a:fld>
            <a:endParaRPr lang="en-US" dirty="0"/>
          </a:p>
        </p:txBody>
      </p:sp>
      <p:sp>
        <p:nvSpPr>
          <p:cNvPr id="5" name="Rectangle 4">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6" name="Rectangle 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2064007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B69A9E4F-1D52-42F0-A31F-399ACA6C861C}" type="slidenum">
              <a:rPr lang="en-US" smtClean="0"/>
              <a:pPr defTabSz="685783">
                <a:defRPr/>
              </a:pPr>
              <a:t>‹#›</a:t>
            </a:fld>
            <a:endParaRPr lang="en-US" dirty="0"/>
          </a:p>
        </p:txBody>
      </p:sp>
      <p:sp>
        <p:nvSpPr>
          <p:cNvPr id="4" name="Rectangle 3">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653741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normAutofit/>
          </a:bodyPr>
          <a:lstStyle>
            <a:lvl1pPr>
              <a:buClr>
                <a:schemeClr val="tx2"/>
              </a:buClr>
              <a:defRPr sz="2100">
                <a:latin typeface="+mj-lt"/>
              </a:defRPr>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normAutofit/>
          </a:bodyPr>
          <a:lstStyle>
            <a:lvl1pPr marL="257168" indent="-257168">
              <a:defRPr lang="en-US" sz="2100" kern="1200" dirty="0" smtClean="0">
                <a:solidFill>
                  <a:schemeClr val="tx1"/>
                </a:solidFill>
                <a:latin typeface="+mj-lt"/>
                <a:ea typeface="+mn-ea"/>
                <a:cs typeface="+mn-cs"/>
              </a:defRPr>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marL="257168" lvl="0" indent="-257168" algn="l" rtl="0" eaLnBrk="1" fontAlgn="base" hangingPunct="1">
              <a:spcBef>
                <a:spcPct val="20000"/>
              </a:spcBef>
              <a:spcAft>
                <a:spcPct val="0"/>
              </a:spcAft>
              <a:buFont typeface="Arial" charset="0"/>
              <a:buChar char="•"/>
            </a:pPr>
            <a:r>
              <a:rPr lang="en-US"/>
              <a:t>Edit Master text styles</a:t>
            </a:r>
          </a:p>
          <a:p>
            <a:pPr marL="257168" lvl="1" indent="-257168" algn="l" rtl="0" eaLnBrk="1" fontAlgn="base" hangingPunct="1">
              <a:spcBef>
                <a:spcPct val="20000"/>
              </a:spcBef>
              <a:spcAft>
                <a:spcPct val="0"/>
              </a:spcAft>
              <a:buFont typeface="Arial" charset="0"/>
              <a:buChar char="•"/>
            </a:pPr>
            <a:r>
              <a:rPr lang="en-US"/>
              <a:t>Second level</a:t>
            </a:r>
          </a:p>
          <a:p>
            <a:pPr marL="257168" lvl="2" indent="-257168" algn="l" rtl="0" eaLnBrk="1" fontAlgn="base" hangingPunct="1">
              <a:spcBef>
                <a:spcPct val="20000"/>
              </a:spcBef>
              <a:spcAft>
                <a:spcPct val="0"/>
              </a:spcAft>
              <a:buFont typeface="Arial" charset="0"/>
              <a:buChar char="•"/>
            </a:pPr>
            <a:r>
              <a:rPr lang="en-US"/>
              <a:t>Third level</a:t>
            </a:r>
          </a:p>
          <a:p>
            <a:pPr marL="257168" lvl="3" indent="-257168" algn="l" rtl="0" eaLnBrk="1" fontAlgn="base" hangingPunct="1">
              <a:spcBef>
                <a:spcPct val="20000"/>
              </a:spcBef>
              <a:spcAft>
                <a:spcPct val="0"/>
              </a:spcAft>
              <a:buFont typeface="Arial" charset="0"/>
              <a:buChar char="•"/>
            </a:pPr>
            <a:r>
              <a:rPr lang="en-US"/>
              <a:t>Fourth level</a:t>
            </a:r>
          </a:p>
          <a:p>
            <a:pPr marL="257168" lvl="4" indent="-257168" algn="l" rtl="0" eaLnBrk="1" fontAlgn="base" hangingPunct="1">
              <a:spcBef>
                <a:spcPct val="20000"/>
              </a:spcBef>
              <a:spcAft>
                <a:spcPct val="0"/>
              </a:spcAft>
              <a:buFont typeface="Arial" charset="0"/>
              <a:buChar char="•"/>
            </a:pPr>
            <a:r>
              <a:rPr lang="en-US"/>
              <a:t>Fifth level</a:t>
            </a:r>
            <a:endParaRPr lang="en-US" dirty="0"/>
          </a:p>
        </p:txBody>
      </p:sp>
      <p:sp>
        <p:nvSpPr>
          <p:cNvPr id="6"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67BFE113-A474-4500-A60F-9CAAC80E152A}" type="slidenum">
              <a:rPr lang="en-US" smtClean="0"/>
              <a:pPr defTabSz="685783">
                <a:defRPr/>
              </a:pPr>
              <a:t>‹#›</a:t>
            </a:fld>
            <a:endParaRPr lang="en-US" dirty="0"/>
          </a:p>
        </p:txBody>
      </p:sp>
      <p:sp>
        <p:nvSpPr>
          <p:cNvPr id="7"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43777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46999916-15F3-4289-AEAD-06AD5D49F70C}" type="slidenum">
              <a:rPr lang="en-US" smtClean="0"/>
              <a:pPr defTabSz="685783">
                <a:defRPr/>
              </a:pPr>
              <a:t>‹#›</a:t>
            </a:fld>
            <a:endParaRPr lang="en-US" dirty="0"/>
          </a:p>
        </p:txBody>
      </p:sp>
      <p:sp>
        <p:nvSpPr>
          <p:cNvPr id="4" name="Rectangle 3">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5" name="Rectangle 4">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3719116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51335"/>
            <a:ext cx="4040188" cy="479822"/>
          </a:xfrm>
          <a:prstGeom prst="rect">
            <a:avLst/>
          </a:prstGeom>
        </p:spPr>
        <p:txBody>
          <a:bodyPr anchor="b">
            <a:normAutofit/>
          </a:bodyPr>
          <a:lstStyle>
            <a:lvl1pPr marL="0" indent="0">
              <a:buNone/>
              <a:defRPr sz="1800" b="0">
                <a:solidFill>
                  <a:srgbClr val="3589A5"/>
                </a:solidFill>
                <a:latin typeface="Franklin Gothic Medium" panose="020B06030201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a:normAutofit/>
          </a:bodyPr>
          <a:lstStyle>
            <a:lvl1pPr>
              <a:buClr>
                <a:schemeClr val="tx2"/>
              </a:buClr>
              <a:defRPr sz="1800">
                <a:latin typeface="Franklin Gothic Medium" panose="020B0603020102020204" pitchFamily="34" charset="0"/>
              </a:defRPr>
            </a:lvl1pPr>
            <a:lvl2pPr>
              <a:buClr>
                <a:schemeClr val="accent3"/>
              </a:buClr>
              <a:defRPr sz="1500"/>
            </a:lvl2pPr>
            <a:lvl3pPr>
              <a:defRPr sz="1351"/>
            </a:lvl3pPr>
            <a:lvl4pPr>
              <a:buClr>
                <a:schemeClr val="accent3"/>
              </a:buCl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151335"/>
            <a:ext cx="4041775" cy="479822"/>
          </a:xfrm>
          <a:prstGeom prst="rect">
            <a:avLst/>
          </a:prstGeom>
        </p:spPr>
        <p:txBody>
          <a:bodyPr anchor="b">
            <a:normAutofit/>
          </a:bodyPr>
          <a:lstStyle>
            <a:lvl1pPr marL="0" indent="0">
              <a:buNone/>
              <a:defRPr sz="1800" b="0">
                <a:solidFill>
                  <a:srgbClr val="3589A5"/>
                </a:solidFill>
                <a:latin typeface="Franklin Gothic Medium" panose="020B0603020102020204" pitchFamily="34" charset="0"/>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normAutofit/>
          </a:bodyPr>
          <a:lstStyle>
            <a:lvl1pPr>
              <a:defRPr sz="1800">
                <a:latin typeface="Franklin Gothic Medium" panose="020B0603020102020204" pitchFamily="34" charset="0"/>
              </a:defRPr>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2FB06B61-9EB6-455C-959E-CF1731B5729C}" type="slidenum">
              <a:rPr lang="en-US" smtClean="0"/>
              <a:pPr defTabSz="685783">
                <a:defRPr/>
              </a:pPr>
              <a:t>‹#›</a:t>
            </a:fld>
            <a:endParaRPr lang="en-US" dirty="0"/>
          </a:p>
        </p:txBody>
      </p:sp>
      <p:sp>
        <p:nvSpPr>
          <p:cNvPr id="9" name="Title 1"/>
          <p:cNvSpPr>
            <a:spLocks noGrp="1"/>
          </p:cNvSpPr>
          <p:nvPr>
            <p:ph type="title"/>
          </p:nvPr>
        </p:nvSpPr>
        <p:spPr>
          <a:xfrm>
            <a:off x="457200" y="228600"/>
            <a:ext cx="8229600" cy="857250"/>
          </a:xfrm>
          <a:prstGeom prst="rect">
            <a:avLst/>
          </a:prstGeom>
        </p:spPr>
        <p:txBody>
          <a:bodyPr anchor="ctr" anchorCtr="0">
            <a:normAutofit/>
          </a:bodyPr>
          <a:lstStyle>
            <a:lvl1pPr>
              <a:defRPr>
                <a:solidFill>
                  <a:schemeClr val="accent3"/>
                </a:solidFill>
              </a:defRPr>
            </a:lvl1pPr>
          </a:lstStyle>
          <a:p>
            <a:r>
              <a:rPr lang="en-US"/>
              <a:t>Click to edit Master title style</a:t>
            </a:r>
            <a:endParaRPr lang="en-US" dirty="0"/>
          </a:p>
        </p:txBody>
      </p:sp>
      <p:sp>
        <p:nvSpPr>
          <p:cNvPr id="10" name="Rectangle 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676546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normAutofit/>
          </a:bodyPr>
          <a:lstStyle>
            <a:lvl1pPr algn="l">
              <a:defRPr sz="1651" b="0">
                <a:solidFill>
                  <a:srgbClr val="DC3B0F"/>
                </a:solidFill>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04790"/>
            <a:ext cx="5111751" cy="4389835"/>
          </a:xfrm>
          <a:prstGeom prst="rect">
            <a:avLst/>
          </a:prstGeom>
        </p:spPr>
        <p:txBody>
          <a:bodyPr>
            <a:normAutofit/>
          </a:bodyPr>
          <a:lstStyle>
            <a:lvl1pPr marL="0" indent="0">
              <a:buNone/>
              <a:defRPr sz="2400">
                <a:solidFill>
                  <a:schemeClr val="accent3"/>
                </a:solidFill>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076328"/>
            <a:ext cx="3008313" cy="3518297"/>
          </a:xfrm>
          <a:prstGeom prst="rect">
            <a:avLst/>
          </a:prstGeom>
        </p:spPr>
        <p:txBody>
          <a:bodyPr>
            <a:normAutofit/>
          </a:bodyPr>
          <a:lstStyle>
            <a:lvl1pPr marL="0" indent="0">
              <a:buNone/>
              <a:defRPr sz="1351">
                <a:latin typeface="Franklin Gothic Book" panose="020B0503020102020204" pitchFamily="34" charset="0"/>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6"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4B1AEB6B-5454-4AC1-B1DE-2A57E09D47A1}" type="slidenum">
              <a:rPr lang="en-US" smtClean="0"/>
              <a:pPr defTabSz="685783">
                <a:defRPr/>
              </a:pPr>
              <a:t>‹#›</a:t>
            </a:fld>
            <a:endParaRPr lang="en-US" dirty="0"/>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3813553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1800" b="0" spc="0" baseline="0">
                <a:solidFill>
                  <a:schemeClr val="accent3"/>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5"/>
            <a:ext cx="5486400" cy="603647"/>
          </a:xfrm>
          <a:prstGeom prst="rect">
            <a:avLst/>
          </a:prstGeom>
        </p:spPr>
        <p:txBody>
          <a:bodyPr>
            <a:normAutofit/>
          </a:bodyPr>
          <a:lstStyle>
            <a:lvl1pPr marL="0" indent="0">
              <a:buNone/>
              <a:defRPr sz="1200" spc="15" baseline="0">
                <a:solidFill>
                  <a:srgbClr val="3589A5"/>
                </a:solidFill>
                <a:latin typeface="Franklin Gothic Medium" panose="020B0603020102020204" pitchFamily="34" charset="0"/>
              </a:defRPr>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Edit Master text styles</a:t>
            </a:r>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9" name="Slide Number Placeholder 6">
            <a:extLst>
              <a:ext uri="{FF2B5EF4-FFF2-40B4-BE49-F238E27FC236}">
                <a16:creationId xmlns:a16="http://schemas.microsoft.com/office/drawing/2014/main" id="{91E23C0F-7568-4FF4-8B5A-3167A217B526}"/>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525884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436E439F-81FA-441D-9660-CC5DD50B1909}" type="slidenum">
              <a:rPr lang="en-US" smtClean="0"/>
              <a:pPr defTabSz="685783">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3870854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normAutofit/>
          </a:bodyPr>
          <a:lstStyle>
            <a:lvl1pPr>
              <a:defRPr>
                <a:solidFill>
                  <a:schemeClr val="accent3"/>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normAutofit/>
          </a:bodyPr>
          <a:lstStyle>
            <a:lvl1pPr>
              <a:buClr>
                <a:srgbClr val="3589A5"/>
              </a:buClr>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p:cNvSpPr>
          <p:nvPr>
            <p:ph type="sldNum" sz="quarter" idx="11"/>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D98A7F2E-3B97-49B8-B96C-8A1F57EEF789}" type="slidenum">
              <a:rPr lang="en-US" smtClean="0"/>
              <a:pPr defTabSz="685783">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404041"/>
              </a:solidFill>
              <a:effectLst/>
              <a:uLnTx/>
              <a:uFillTx/>
              <a:latin typeface="Franklin Gothic Book"/>
              <a:ea typeface="+mn-ea"/>
              <a:cs typeface="+mn-cs"/>
            </a:endParaRPr>
          </a:p>
        </p:txBody>
      </p:sp>
    </p:spTree>
    <p:extLst>
      <p:ext uri="{BB962C8B-B14F-4D97-AF65-F5344CB8AC3E}">
        <p14:creationId xmlns:p14="http://schemas.microsoft.com/office/powerpoint/2010/main" val="1366491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6"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20" name="Rectangle 1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Subtitle 2">
            <a:extLst>
              <a:ext uri="{FF2B5EF4-FFF2-40B4-BE49-F238E27FC236}">
                <a16:creationId xmlns:a16="http://schemas.microsoft.com/office/drawing/2014/main" id="{A07D0618-987B-4208-B754-30FD9DD0AB5A}"/>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C5FAEACB-E902-4CF3-9F0D-A986D90EBCEE}"/>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pic>
        <p:nvPicPr>
          <p:cNvPr id="15" name="Picture 16">
            <a:extLst>
              <a:ext uri="{FF2B5EF4-FFF2-40B4-BE49-F238E27FC236}">
                <a16:creationId xmlns:a16="http://schemas.microsoft.com/office/drawing/2014/main" id="{D22CBA7D-ED30-4C16-BBC0-A55BDC8E2B4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54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2"/>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202020">
              <a:alpha val="80000"/>
            </a:srgbClr>
          </a:solidFill>
        </p:spPr>
        <p:txBody>
          <a:bodyPr anchor="t">
            <a:normAutofit/>
          </a:bodyPr>
          <a:lstStyle>
            <a:lvl1pPr marL="685783" algn="l" rtl="0" eaLnBrk="1" fontAlgn="base" hangingPunct="1">
              <a:spcBef>
                <a:spcPct val="0"/>
              </a:spcBef>
              <a:spcAft>
                <a:spcPct val="0"/>
              </a:spcAft>
              <a:defRPr lang="en-US" sz="3600" b="0" kern="1200" cap="all" spc="37" baseline="0" dirty="0">
                <a:solidFill>
                  <a:schemeClr val="bg1"/>
                </a:solidFill>
                <a:latin typeface="Franklin Gothic Demi" panose="020B0703020102020204"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0" y="3070731"/>
            <a:ext cx="9144000" cy="571407"/>
          </a:xfrm>
          <a:prstGeom prst="rect">
            <a:avLst/>
          </a:prstGeom>
          <a:solidFill>
            <a:srgbClr val="202020">
              <a:alpha val="80000"/>
            </a:srgbClr>
          </a:solidFill>
        </p:spPr>
        <p:txBody>
          <a:bodyPr anchor="b"/>
          <a:lstStyle>
            <a:lvl1pPr marL="914377" indent="0">
              <a:buNone/>
              <a:defRPr sz="2000">
                <a:solidFill>
                  <a:srgbClr val="F2F0E6"/>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23ABC036-602D-4BEB-96E5-D585209428F9}"/>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379676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1" name="Rectangle 10">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Picture Placeholder 7"/>
          <p:cNvSpPr>
            <a:spLocks noGrp="1"/>
          </p:cNvSpPr>
          <p:nvPr>
            <p:ph type="pic" sz="quarter" idx="10"/>
          </p:nvPr>
        </p:nvSpPr>
        <p:spPr>
          <a:xfrm>
            <a:off x="1333810" y="1737711"/>
            <a:ext cx="6543405" cy="1891208"/>
          </a:xfrm>
          <a:prstGeom prst="rect">
            <a:avLst/>
          </a:prstGeom>
        </p:spPr>
        <p:txBody>
          <a:bodyPr rtlCol="0">
            <a:normAutofit/>
          </a:bodyPr>
          <a:lstStyle>
            <a:lvl1pPr marL="0" indent="0">
              <a:buNone/>
              <a:defRPr sz="1600">
                <a:solidFill>
                  <a:schemeClr val="bg2"/>
                </a:solidFill>
              </a:defRPr>
            </a:lvl1pPr>
          </a:lstStyle>
          <a:p>
            <a:pPr lvl="0"/>
            <a:r>
              <a:rPr lang="en-US" noProof="0"/>
              <a:t>Click icon to add picture</a:t>
            </a:r>
            <a:endParaRPr lang="bg-BG" noProof="0" dirty="0"/>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12" name="Subtitle 2">
            <a:extLst>
              <a:ext uri="{FF2B5EF4-FFF2-40B4-BE49-F238E27FC236}">
                <a16:creationId xmlns:a16="http://schemas.microsoft.com/office/drawing/2014/main" id="{D6F87388-15DF-4341-AC5F-0D94AD2164FF}"/>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ABE3B490-7B80-4E30-81C6-994FA77FC706}"/>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pic>
        <p:nvPicPr>
          <p:cNvPr id="10" name="Picture 16">
            <a:extLst>
              <a:ext uri="{FF2B5EF4-FFF2-40B4-BE49-F238E27FC236}">
                <a16:creationId xmlns:a16="http://schemas.microsoft.com/office/drawing/2014/main" id="{5615FD4B-CBD0-408D-B55F-D4540F9F26A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135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buClr>
                <a:srgbClr val="3589A5"/>
              </a:buClr>
              <a:defRPr>
                <a:solidFill>
                  <a:schemeClr val="tx2"/>
                </a:solidFill>
                <a:latin typeface="Franklin Gothic Book" panose="020B0503020102020204" pitchFamily="34" charset="0"/>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90724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800"/>
            </a:lvl1pPr>
          </a:lstStyle>
          <a:p>
            <a:pPr lvl="0"/>
            <a:r>
              <a:rPr lang="en-US" noProof="0" dirty="0"/>
              <a:t>Click icon to add picture</a:t>
            </a:r>
            <a:endParaRPr lang="bg-BG" noProof="0" dirty="0"/>
          </a:p>
        </p:txBody>
      </p:sp>
      <p:sp>
        <p:nvSpPr>
          <p:cNvPr id="8" name="Title 1"/>
          <p:cNvSpPr>
            <a:spLocks noGrp="1"/>
          </p:cNvSpPr>
          <p:nvPr>
            <p:ph type="ctrTitle"/>
          </p:nvPr>
        </p:nvSpPr>
        <p:spPr>
          <a:xfrm>
            <a:off x="4573116" y="150595"/>
            <a:ext cx="4378531" cy="540060"/>
          </a:xfrm>
          <a:prstGeom prst="rect">
            <a:avLst/>
          </a:prstGeom>
        </p:spPr>
        <p:txBody>
          <a:bodyPr anchor="ctr" anchorCtr="0">
            <a:normAutofit/>
          </a:bodyPr>
          <a:lstStyle>
            <a:lvl1pPr>
              <a:defRPr sz="3600" baseline="0">
                <a:solidFill>
                  <a:schemeClr val="tx2"/>
                </a:solidFill>
              </a:defRPr>
            </a:lvl1pPr>
          </a:lstStyle>
          <a:p>
            <a:r>
              <a:rPr lang="en-US" dirty="0"/>
              <a:t>Click to edit Master title style</a:t>
            </a:r>
            <a:endParaRPr lang="bg-BG" dirty="0"/>
          </a:p>
        </p:txBody>
      </p:sp>
      <p:sp>
        <p:nvSpPr>
          <p:cNvPr id="9" name="Subtitle 2"/>
          <p:cNvSpPr>
            <a:spLocks noGrp="1"/>
          </p:cNvSpPr>
          <p:nvPr>
            <p:ph type="subTitle" idx="1"/>
          </p:nvPr>
        </p:nvSpPr>
        <p:spPr>
          <a:xfrm>
            <a:off x="4573117" y="917267"/>
            <a:ext cx="4378531" cy="3711885"/>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dirty="0"/>
              <a:t>Click to edit Master subtitle style</a:t>
            </a:r>
            <a:endParaRPr lang="bg-BG" dirty="0"/>
          </a:p>
        </p:txBody>
      </p:sp>
      <p:sp>
        <p:nvSpPr>
          <p:cNvPr id="11"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19444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2"/>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202020">
              <a:alpha val="80000"/>
            </a:srgbClr>
          </a:solidFill>
        </p:spPr>
        <p:txBody>
          <a:bodyPr anchor="t"/>
          <a:lstStyle>
            <a:lvl1pPr marL="914377" algn="l">
              <a:defRPr sz="3600" b="0" cap="all" spc="51" baseline="0">
                <a:solidFill>
                  <a:srgbClr val="8EC8DA"/>
                </a:solidFill>
              </a:defRPr>
            </a:lvl1pPr>
          </a:lstStyle>
          <a:p>
            <a:r>
              <a:rPr lang="en-US" dirty="0"/>
              <a:t>Click to edit Master title style</a:t>
            </a:r>
          </a:p>
        </p:txBody>
      </p:sp>
      <p:sp>
        <p:nvSpPr>
          <p:cNvPr id="3" name="Text Placeholder 2"/>
          <p:cNvSpPr>
            <a:spLocks noGrp="1"/>
          </p:cNvSpPr>
          <p:nvPr>
            <p:ph type="body" idx="1"/>
          </p:nvPr>
        </p:nvSpPr>
        <p:spPr>
          <a:xfrm>
            <a:off x="0" y="3070731"/>
            <a:ext cx="9144000" cy="571407"/>
          </a:xfrm>
          <a:prstGeom prst="rect">
            <a:avLst/>
          </a:prstGeom>
          <a:solidFill>
            <a:srgbClr val="202020">
              <a:alpha val="80000"/>
            </a:srgbClr>
          </a:solidFill>
        </p:spPr>
        <p:txBody>
          <a:bodyPr anchor="b"/>
          <a:lstStyle>
            <a:lvl1pPr marL="914377" indent="0">
              <a:buNone/>
              <a:defRPr sz="2000">
                <a:solidFill>
                  <a:srgbClr val="F2F0E6"/>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8B977E63-A5AD-4E3E-B4CE-83C4B8F79CD2}"/>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806115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20" name="Rectangle 1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18" name="Subtitle 2">
            <a:extLst>
              <a:ext uri="{FF2B5EF4-FFF2-40B4-BE49-F238E27FC236}">
                <a16:creationId xmlns:a16="http://schemas.microsoft.com/office/drawing/2014/main" id="{56ECDEA9-57E0-41D0-8229-627BBE2E52D0}"/>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B83D68BC-6654-4EE8-B061-CEBF34903ADE}"/>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pic>
        <p:nvPicPr>
          <p:cNvPr id="15" name="Picture 16">
            <a:extLst>
              <a:ext uri="{FF2B5EF4-FFF2-40B4-BE49-F238E27FC236}">
                <a16:creationId xmlns:a16="http://schemas.microsoft.com/office/drawing/2014/main" id="{90C64D28-C319-475A-B67A-D86CEB6F265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079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803" y="2343151"/>
            <a:ext cx="2028403" cy="935227"/>
          </a:xfrm>
          <a:prstGeom prst="rect">
            <a:avLst/>
          </a:prstGeom>
        </p:spPr>
      </p:pic>
      <p:sp>
        <p:nvSpPr>
          <p:cNvPr id="12" name="Slide Number Placeholder 6">
            <a:extLst>
              <a:ext uri="{FF2B5EF4-FFF2-40B4-BE49-F238E27FC236}">
                <a16:creationId xmlns:a16="http://schemas.microsoft.com/office/drawing/2014/main" id="{14B49F42-67D9-4AEC-B5EA-C6593ECA83BF}"/>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2113899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2"/>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lstStyle>
            <a:lvl1pPr marL="914377" algn="l">
              <a:defRPr sz="3600" b="0" cap="all" spc="51"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0" y="3070731"/>
            <a:ext cx="9144000" cy="571407"/>
          </a:xfrm>
          <a:prstGeom prst="rect">
            <a:avLst/>
          </a:prstGeom>
          <a:solidFill>
            <a:srgbClr val="3589A5">
              <a:alpha val="80000"/>
            </a:srgbClr>
          </a:solidFill>
        </p:spPr>
        <p:txBody>
          <a:bodyPr anchor="b"/>
          <a:lstStyle>
            <a:lvl1pPr marL="914377" indent="0">
              <a:buNone/>
              <a:defRPr sz="2000">
                <a:solidFill>
                  <a:srgbClr val="F2F0E6"/>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9349450F-83D1-4DAA-A467-CA0D80D2372C}"/>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1888371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23978"/>
          </a:xfrm>
          <a:prstGeom prst="rect">
            <a:avLst/>
          </a:prstGeom>
        </p:spPr>
        <p:txBody>
          <a:bodyPr rtlCol="0">
            <a:normAutofit/>
          </a:bodyPr>
          <a:lstStyle>
            <a:lvl1pPr marL="342891" indent="-342891">
              <a:defRPr lang="bg-BG" sz="3200" kern="1200" noProof="0" dirty="0">
                <a:solidFill>
                  <a:schemeClr val="bg2"/>
                </a:solidFill>
                <a:latin typeface="Franklin Gothic Demi" panose="020B0703020102020204" pitchFamily="34" charset="0"/>
                <a:ea typeface="+mn-ea"/>
                <a:cs typeface="+mn-cs"/>
              </a:defRPr>
            </a:lvl1pPr>
          </a:lstStyle>
          <a:p>
            <a:pPr marL="342891" lvl="0" indent="-342891" algn="l" rtl="0" eaLnBrk="1" fontAlgn="base" hangingPunct="1">
              <a:spcBef>
                <a:spcPct val="20000"/>
              </a:spcBef>
              <a:spcAft>
                <a:spcPct val="0"/>
              </a:spcAft>
              <a:buFont typeface="Arial" charset="0"/>
              <a:buChar char="•"/>
            </a:pPr>
            <a:r>
              <a:rPr lang="en-US" noProof="0" dirty="0"/>
              <a:t>Click icon to add picture</a:t>
            </a:r>
            <a:endParaRPr lang="bg-BG" noProof="0" dirty="0"/>
          </a:p>
        </p:txBody>
      </p:sp>
      <p:sp>
        <p:nvSpPr>
          <p:cNvPr id="6"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2077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51115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891" indent="-342891">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891" lvl="0" indent="-342891" algn="l" rtl="0" eaLnBrk="1" fontAlgn="base" hangingPunct="1">
              <a:spcBef>
                <a:spcPct val="20000"/>
              </a:spcBef>
              <a:spcAft>
                <a:spcPct val="0"/>
              </a:spcAft>
              <a:buFont typeface="Arial"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9"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0" name="Rectangle 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696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6" name="Rectangle 1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Rectangle 1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17" name="Subtitle 2">
            <a:extLst>
              <a:ext uri="{FF2B5EF4-FFF2-40B4-BE49-F238E27FC236}">
                <a16:creationId xmlns:a16="http://schemas.microsoft.com/office/drawing/2014/main" id="{BF195691-68EC-47AD-AAD5-1730C73D6C4E}"/>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3" name="Slide Number Placeholder 6">
            <a:extLst>
              <a:ext uri="{FF2B5EF4-FFF2-40B4-BE49-F238E27FC236}">
                <a16:creationId xmlns:a16="http://schemas.microsoft.com/office/drawing/2014/main" id="{B21087E5-78B0-430F-B4F9-612E50667843}"/>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15" name="Picture 16">
            <a:extLst>
              <a:ext uri="{FF2B5EF4-FFF2-40B4-BE49-F238E27FC236}">
                <a16:creationId xmlns:a16="http://schemas.microsoft.com/office/drawing/2014/main" id="{66CB9B83-D321-4CF9-BEAE-8129679367C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448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00666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51335"/>
            <a:ext cx="4040188"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1335"/>
            <a:ext cx="4041775"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11" name="Slide Number Placeholder 6"/>
          <p:cNvSpPr>
            <a:spLocks noGrp="1"/>
          </p:cNvSpPr>
          <p:nvPr>
            <p:ph type="sldNum" sz="quarter" idx="11"/>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7718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normAutofit/>
          </a:bodyPr>
          <a:lstStyle>
            <a:lvl1pPr algn="l">
              <a:defRPr sz="2200" b="0">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90"/>
            <a:ext cx="5111751" cy="4389835"/>
          </a:xfrm>
          <a:prstGeom prst="rect">
            <a:avLst/>
          </a:prstGeo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076328"/>
            <a:ext cx="3008313" cy="3518297"/>
          </a:xfrm>
          <a:prstGeom prst="rect">
            <a:avLst/>
          </a:prstGeom>
        </p:spPr>
        <p:txBody>
          <a:bodyPr>
            <a:normAutofit/>
          </a:bodyPr>
          <a:lstStyle>
            <a:lvl1pPr marL="0" indent="0">
              <a:buNone/>
              <a:defRPr sz="1800">
                <a:latin typeface="Franklin Gothic Book" panose="020B05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04162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400" b="0" spc="0" baseline="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5"/>
            <a:ext cx="5486400" cy="603647"/>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C6979F74-6449-4505-8F7E-AFEF4B99BD07}"/>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7390152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405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9977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16"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20" name="Rectangle 1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Subtitle 2">
            <a:extLst>
              <a:ext uri="{FF2B5EF4-FFF2-40B4-BE49-F238E27FC236}">
                <a16:creationId xmlns:a16="http://schemas.microsoft.com/office/drawing/2014/main" id="{A07D0618-987B-4208-B754-30FD9DD0AB5A}"/>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A97AA5E1-769B-471D-8D8D-5B6FC9D6D9E3}"/>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pic>
        <p:nvPicPr>
          <p:cNvPr id="15" name="Picture 16">
            <a:extLst>
              <a:ext uri="{FF2B5EF4-FFF2-40B4-BE49-F238E27FC236}">
                <a16:creationId xmlns:a16="http://schemas.microsoft.com/office/drawing/2014/main" id="{7CE700CF-6D37-47AC-96EF-47EDA430560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7779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1" name="Rectangle 10">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Picture Placeholder 7"/>
          <p:cNvSpPr>
            <a:spLocks noGrp="1"/>
          </p:cNvSpPr>
          <p:nvPr>
            <p:ph type="pic" sz="quarter" idx="10"/>
          </p:nvPr>
        </p:nvSpPr>
        <p:spPr>
          <a:xfrm>
            <a:off x="1333810" y="1737711"/>
            <a:ext cx="6543405" cy="1891208"/>
          </a:xfrm>
          <a:prstGeom prst="rect">
            <a:avLst/>
          </a:prstGeom>
        </p:spPr>
        <p:txBody>
          <a:bodyPr rtlCol="0">
            <a:normAutofit/>
          </a:bodyPr>
          <a:lstStyle>
            <a:lvl1pPr marL="0" indent="0">
              <a:buNone/>
              <a:defRPr sz="1600">
                <a:solidFill>
                  <a:schemeClr val="bg2"/>
                </a:solidFill>
              </a:defRPr>
            </a:lvl1pPr>
          </a:lstStyle>
          <a:p>
            <a:pPr lvl="0"/>
            <a:r>
              <a:rPr lang="en-US" noProof="0"/>
              <a:t>Click icon to add picture</a:t>
            </a:r>
            <a:endParaRPr lang="bg-BG" noProof="0" dirty="0"/>
          </a:p>
        </p:txBody>
      </p:sp>
      <p:sp>
        <p:nvSpPr>
          <p:cNvPr id="20"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12" name="Subtitle 2">
            <a:extLst>
              <a:ext uri="{FF2B5EF4-FFF2-40B4-BE49-F238E27FC236}">
                <a16:creationId xmlns:a16="http://schemas.microsoft.com/office/drawing/2014/main" id="{D6F87388-15DF-4341-AC5F-0D94AD2164FF}"/>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1CABD548-312C-4D13-AE0C-F45888E66FB9}"/>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pic>
        <p:nvPicPr>
          <p:cNvPr id="10" name="Picture 16">
            <a:extLst>
              <a:ext uri="{FF2B5EF4-FFF2-40B4-BE49-F238E27FC236}">
                <a16:creationId xmlns:a16="http://schemas.microsoft.com/office/drawing/2014/main" id="{BDD76F01-AB4B-4BBE-9371-33675248637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105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buClr>
                <a:srgbClr val="3589A5"/>
              </a:buClr>
              <a:defRPr>
                <a:solidFill>
                  <a:schemeClr val="tx2"/>
                </a:solidFill>
                <a:latin typeface="Franklin Gothic Book" panose="020B0503020102020204" pitchFamily="34" charset="0"/>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86936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4623978"/>
          </a:xfrm>
          <a:prstGeom prst="rect">
            <a:avLst/>
          </a:prstGeom>
        </p:spPr>
        <p:txBody>
          <a:bodyPr rtlCol="0">
            <a:normAutofit/>
          </a:bodyPr>
          <a:lstStyle>
            <a:lvl1pPr marL="0" indent="0">
              <a:buNone/>
              <a:defRPr sz="2800"/>
            </a:lvl1pPr>
          </a:lstStyle>
          <a:p>
            <a:pPr lvl="0"/>
            <a:r>
              <a:rPr lang="en-US" noProof="0" dirty="0"/>
              <a:t>Click icon to add picture</a:t>
            </a:r>
            <a:endParaRPr lang="bg-BG" noProof="0" dirty="0"/>
          </a:p>
        </p:txBody>
      </p:sp>
      <p:sp>
        <p:nvSpPr>
          <p:cNvPr id="8" name="Title 1"/>
          <p:cNvSpPr>
            <a:spLocks noGrp="1"/>
          </p:cNvSpPr>
          <p:nvPr>
            <p:ph type="ctrTitle"/>
          </p:nvPr>
        </p:nvSpPr>
        <p:spPr>
          <a:xfrm>
            <a:off x="4573116" y="150595"/>
            <a:ext cx="4378531" cy="540060"/>
          </a:xfrm>
          <a:prstGeom prst="rect">
            <a:avLst/>
          </a:prstGeom>
        </p:spPr>
        <p:txBody>
          <a:bodyPr anchor="ctr" anchorCtr="0">
            <a:normAutofit/>
          </a:bodyPr>
          <a:lstStyle>
            <a:lvl1pPr>
              <a:defRPr sz="3600" baseline="0">
                <a:solidFill>
                  <a:schemeClr val="tx2"/>
                </a:solidFill>
              </a:defRPr>
            </a:lvl1pPr>
          </a:lstStyle>
          <a:p>
            <a:r>
              <a:rPr lang="en-US" dirty="0"/>
              <a:t>Click to edit Master title style</a:t>
            </a:r>
            <a:endParaRPr lang="bg-BG" dirty="0"/>
          </a:p>
        </p:txBody>
      </p:sp>
      <p:sp>
        <p:nvSpPr>
          <p:cNvPr id="9" name="Subtitle 2"/>
          <p:cNvSpPr>
            <a:spLocks noGrp="1"/>
          </p:cNvSpPr>
          <p:nvPr>
            <p:ph type="subTitle" idx="1"/>
          </p:nvPr>
        </p:nvSpPr>
        <p:spPr>
          <a:xfrm>
            <a:off x="4573117" y="917267"/>
            <a:ext cx="4378531" cy="3711885"/>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dirty="0"/>
              <a:t>Click to edit Master subtitle style</a:t>
            </a:r>
            <a:endParaRPr lang="bg-BG" dirty="0"/>
          </a:p>
        </p:txBody>
      </p:sp>
      <p:sp>
        <p:nvSpPr>
          <p:cNvPr id="11"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559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ctrTitle"/>
          </p:nvPr>
        </p:nvSpPr>
        <p:spPr>
          <a:xfrm>
            <a:off x="1403648" y="8315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Text Placeholder 3"/>
          <p:cNvSpPr>
            <a:spLocks noGrp="1"/>
          </p:cNvSpPr>
          <p:nvPr>
            <p:ph type="body" sz="quarter" idx="12"/>
          </p:nvPr>
        </p:nvSpPr>
        <p:spPr>
          <a:xfrm>
            <a:off x="1403349" y="1626394"/>
            <a:ext cx="6408739" cy="1459706"/>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11" name="Subtitle 2">
            <a:extLst>
              <a:ext uri="{FF2B5EF4-FFF2-40B4-BE49-F238E27FC236}">
                <a16:creationId xmlns:a16="http://schemas.microsoft.com/office/drawing/2014/main" id="{99D8BAB2-3CAE-4183-A5D4-FCACB2D2E0B6}"/>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0F864B2A-CEF7-4525-AD55-4E149DADCF96}"/>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12" name="Picture 16">
            <a:extLst>
              <a:ext uri="{FF2B5EF4-FFF2-40B4-BE49-F238E27FC236}">
                <a16:creationId xmlns:a16="http://schemas.microsoft.com/office/drawing/2014/main" id="{EBB0DF24-6E73-4F91-8AF5-5E6397C3152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3267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2"/>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202020">
              <a:alpha val="80000"/>
            </a:srgbClr>
          </a:solidFill>
        </p:spPr>
        <p:txBody>
          <a:bodyPr anchor="t"/>
          <a:lstStyle>
            <a:lvl1pPr marL="914377" algn="l">
              <a:defRPr sz="3600" b="0" cap="all" spc="51" baseline="0">
                <a:solidFill>
                  <a:srgbClr val="8EC8DA"/>
                </a:solidFill>
              </a:defRPr>
            </a:lvl1pPr>
          </a:lstStyle>
          <a:p>
            <a:r>
              <a:rPr lang="en-US" dirty="0"/>
              <a:t>Click to edit Master title style</a:t>
            </a:r>
          </a:p>
        </p:txBody>
      </p:sp>
      <p:sp>
        <p:nvSpPr>
          <p:cNvPr id="3" name="Text Placeholder 2"/>
          <p:cNvSpPr>
            <a:spLocks noGrp="1"/>
          </p:cNvSpPr>
          <p:nvPr>
            <p:ph type="body" idx="1"/>
          </p:nvPr>
        </p:nvSpPr>
        <p:spPr>
          <a:xfrm>
            <a:off x="0" y="3070731"/>
            <a:ext cx="9144000" cy="571407"/>
          </a:xfrm>
          <a:prstGeom prst="rect">
            <a:avLst/>
          </a:prstGeom>
          <a:solidFill>
            <a:srgbClr val="202020">
              <a:alpha val="80000"/>
            </a:srgbClr>
          </a:solidFill>
        </p:spPr>
        <p:txBody>
          <a:bodyPr anchor="b"/>
          <a:lstStyle>
            <a:lvl1pPr marL="914377" indent="0">
              <a:buNone/>
              <a:defRPr sz="2000">
                <a:solidFill>
                  <a:srgbClr val="F2F0E6"/>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32B25D11-385F-4291-B017-B9ECE9F8FEC2}"/>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746602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1" y="1600200"/>
            <a:ext cx="6819900" cy="2106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2"/>
              </a:solidFill>
            </a:endParaRPr>
          </a:p>
        </p:txBody>
      </p:sp>
      <p:sp>
        <p:nvSpPr>
          <p:cNvPr id="39" name="Picture Placeholder 7"/>
          <p:cNvSpPr>
            <a:spLocks noGrp="1"/>
          </p:cNvSpPr>
          <p:nvPr>
            <p:ph type="pic" sz="quarter" idx="10"/>
          </p:nvPr>
        </p:nvSpPr>
        <p:spPr>
          <a:xfrm>
            <a:off x="1332184" y="1722612"/>
            <a:ext cx="2087905" cy="1875923"/>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1" name="Picture Placeholder 7"/>
          <p:cNvSpPr>
            <a:spLocks noGrp="1"/>
          </p:cNvSpPr>
          <p:nvPr>
            <p:ph type="pic" sz="quarter" idx="12"/>
          </p:nvPr>
        </p:nvSpPr>
        <p:spPr>
          <a:xfrm>
            <a:off x="3561833"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2" name="Picture Placeholder 7"/>
          <p:cNvSpPr>
            <a:spLocks noGrp="1"/>
          </p:cNvSpPr>
          <p:nvPr>
            <p:ph type="pic" sz="quarter" idx="13"/>
          </p:nvPr>
        </p:nvSpPr>
        <p:spPr>
          <a:xfrm>
            <a:off x="3561833"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3" name="Picture Placeholder 7"/>
          <p:cNvSpPr>
            <a:spLocks noGrp="1"/>
          </p:cNvSpPr>
          <p:nvPr>
            <p:ph type="pic" sz="quarter" idx="14"/>
          </p:nvPr>
        </p:nvSpPr>
        <p:spPr>
          <a:xfrm>
            <a:off x="5783910" y="1723853"/>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dirty="0"/>
              <a:t>Click icon to add picture</a:t>
            </a:r>
            <a:endParaRPr lang="bg-BG" noProof="0" dirty="0"/>
          </a:p>
        </p:txBody>
      </p:sp>
      <p:sp>
        <p:nvSpPr>
          <p:cNvPr id="44" name="Picture Placeholder 7"/>
          <p:cNvSpPr>
            <a:spLocks noGrp="1"/>
          </p:cNvSpPr>
          <p:nvPr>
            <p:ph type="pic" sz="quarter" idx="15"/>
          </p:nvPr>
        </p:nvSpPr>
        <p:spPr>
          <a:xfrm>
            <a:off x="5783910" y="2720152"/>
            <a:ext cx="2087905" cy="883401"/>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a:p>
        </p:txBody>
      </p:sp>
      <p:sp>
        <p:nvSpPr>
          <p:cNvPr id="20" name="Rectangle 1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ectangle 2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sp>
        <p:nvSpPr>
          <p:cNvPr id="18" name="Subtitle 2">
            <a:extLst>
              <a:ext uri="{FF2B5EF4-FFF2-40B4-BE49-F238E27FC236}">
                <a16:creationId xmlns:a16="http://schemas.microsoft.com/office/drawing/2014/main" id="{56ECDEA9-57E0-41D0-8229-627BBE2E52D0}"/>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tx1"/>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14" name="Slide Number Placeholder 6">
            <a:extLst>
              <a:ext uri="{FF2B5EF4-FFF2-40B4-BE49-F238E27FC236}">
                <a16:creationId xmlns:a16="http://schemas.microsoft.com/office/drawing/2014/main" id="{AC150F24-7A7E-486C-9EF1-EB2EE04C0944}"/>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pic>
        <p:nvPicPr>
          <p:cNvPr id="15" name="Picture 16">
            <a:extLst>
              <a:ext uri="{FF2B5EF4-FFF2-40B4-BE49-F238E27FC236}">
                <a16:creationId xmlns:a16="http://schemas.microsoft.com/office/drawing/2014/main" id="{53AB1903-34CE-4AE5-B908-38136B33917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571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Title 1"/>
          <p:cNvSpPr>
            <a:spLocks noGrp="1"/>
          </p:cNvSpPr>
          <p:nvPr>
            <p:ph type="ctrTitle"/>
          </p:nvPr>
        </p:nvSpPr>
        <p:spPr>
          <a:xfrm>
            <a:off x="1403648" y="1002990"/>
            <a:ext cx="6408712" cy="540060"/>
          </a:xfrm>
          <a:prstGeom prst="rect">
            <a:avLst/>
          </a:prstGeom>
        </p:spPr>
        <p:txBody>
          <a:bodyPr rtlCol="0" anchor="ctr" anchorCtr="0">
            <a:normAutofit/>
          </a:bodyPr>
          <a:lstStyle>
            <a:lvl1pPr>
              <a:defRPr lang="bg-BG" sz="3600" dirty="0"/>
            </a:lvl1pPr>
          </a:lstStyle>
          <a:p>
            <a:pPr lvl="0"/>
            <a:r>
              <a:rPr lang="en-US" dirty="0"/>
              <a:t>Click to edit Master title style</a:t>
            </a:r>
            <a:endParaRPr lang="bg-BG"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3803" y="2343151"/>
            <a:ext cx="2028403" cy="935227"/>
          </a:xfrm>
          <a:prstGeom prst="rect">
            <a:avLst/>
          </a:prstGeom>
        </p:spPr>
      </p:pic>
      <p:sp>
        <p:nvSpPr>
          <p:cNvPr id="12" name="Slide Number Placeholder 6">
            <a:extLst>
              <a:ext uri="{FF2B5EF4-FFF2-40B4-BE49-F238E27FC236}">
                <a16:creationId xmlns:a16="http://schemas.microsoft.com/office/drawing/2014/main" id="{E2F0BCD9-ECAB-4A5B-98F3-12091ABF9706}"/>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34246514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2"/>
            <a:ext cx="9144000" cy="4663053"/>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dirty="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lstStyle>
            <a:lvl1pPr marL="914377" algn="l">
              <a:defRPr sz="3600" b="0" cap="all" spc="51"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0" y="3070731"/>
            <a:ext cx="9144000" cy="571407"/>
          </a:xfrm>
          <a:prstGeom prst="rect">
            <a:avLst/>
          </a:prstGeom>
          <a:solidFill>
            <a:srgbClr val="3589A5">
              <a:alpha val="80000"/>
            </a:srgbClr>
          </a:solidFill>
        </p:spPr>
        <p:txBody>
          <a:bodyPr anchor="b"/>
          <a:lstStyle>
            <a:lvl1pPr marL="914377" indent="0">
              <a:buNone/>
              <a:defRPr sz="2000">
                <a:solidFill>
                  <a:srgbClr val="F2F0E6"/>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Slide Number Placeholder 6">
            <a:extLst>
              <a:ext uri="{FF2B5EF4-FFF2-40B4-BE49-F238E27FC236}">
                <a16:creationId xmlns:a16="http://schemas.microsoft.com/office/drawing/2014/main" id="{81AD18E8-D148-4E80-A907-C657384D6148}"/>
              </a:ext>
            </a:extLst>
          </p:cNvPr>
          <p:cNvSpPr>
            <a:spLocks noGrp="1"/>
          </p:cNvSpPr>
          <p:nvPr>
            <p:ph type="sldNum" sz="quarter" idx="4"/>
          </p:nvPr>
        </p:nvSpPr>
        <p:spPr>
          <a:xfrm>
            <a:off x="4160118" y="4775020"/>
            <a:ext cx="823765" cy="254044"/>
          </a:xfrm>
          <a:prstGeom prst="rect">
            <a:avLst/>
          </a:prstGeom>
        </p:spPr>
        <p:txBody>
          <a:bodyPr/>
          <a:lstStyle>
            <a:lvl1pPr algn="ctr">
              <a:defRPr sz="1051" smtClean="0">
                <a:solidFill>
                  <a:schemeClr val="tx1"/>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423741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4623978"/>
          </a:xfrm>
          <a:prstGeom prst="rect">
            <a:avLst/>
          </a:prstGeom>
        </p:spPr>
        <p:txBody>
          <a:bodyPr rtlCol="0">
            <a:normAutofit/>
          </a:bodyPr>
          <a:lstStyle>
            <a:lvl1pPr marL="342891" indent="-342891">
              <a:defRPr lang="bg-BG" sz="3200" kern="1200" noProof="0" dirty="0">
                <a:solidFill>
                  <a:schemeClr val="bg2"/>
                </a:solidFill>
                <a:latin typeface="Franklin Gothic Demi" panose="020B0703020102020204" pitchFamily="34" charset="0"/>
                <a:ea typeface="+mn-ea"/>
                <a:cs typeface="+mn-cs"/>
              </a:defRPr>
            </a:lvl1pPr>
          </a:lstStyle>
          <a:p>
            <a:pPr marL="342891" lvl="0" indent="-342891" algn="l" rtl="0" eaLnBrk="1" fontAlgn="base" hangingPunct="1">
              <a:spcBef>
                <a:spcPct val="20000"/>
              </a:spcBef>
              <a:spcAft>
                <a:spcPct val="0"/>
              </a:spcAft>
              <a:buFont typeface="Arial" charset="0"/>
              <a:buChar char="•"/>
            </a:pPr>
            <a:r>
              <a:rPr lang="en-US" noProof="0" dirty="0"/>
              <a:t>Click icon to add picture</a:t>
            </a:r>
            <a:endParaRPr lang="bg-BG" noProof="0" dirty="0"/>
          </a:p>
        </p:txBody>
      </p:sp>
      <p:sp>
        <p:nvSpPr>
          <p:cNvPr id="6"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51178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334013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marL="342891" indent="-342891">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891" lvl="0" indent="-342891" algn="l" rtl="0" eaLnBrk="1" fontAlgn="base" hangingPunct="1">
              <a:spcBef>
                <a:spcPct val="20000"/>
              </a:spcBef>
              <a:spcAft>
                <a:spcPct val="0"/>
              </a:spcAft>
              <a:buFont typeface="Arial"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9"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0" name="Rectangle 9">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Rectangle 10">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35173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6" name="Rectangle 5">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6889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151335"/>
            <a:ext cx="4040188"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631156"/>
            <a:ext cx="4040188"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151335"/>
            <a:ext cx="4041775" cy="47982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631156"/>
            <a:ext cx="4041775" cy="2963466"/>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457200" y="228600"/>
            <a:ext cx="8229600" cy="857250"/>
          </a:xfrm>
          <a:prstGeom prst="rect">
            <a:avLst/>
          </a:prstGeom>
        </p:spPr>
        <p:txBody>
          <a:bodyPr anchor="ctr" anchorCtr="0"/>
          <a:lstStyle>
            <a:lvl1pPr>
              <a:defRPr>
                <a:solidFill>
                  <a:schemeClr val="tx2"/>
                </a:solidFill>
              </a:defRPr>
            </a:lvl1pPr>
          </a:lstStyle>
          <a:p>
            <a:r>
              <a:rPr lang="en-US" dirty="0"/>
              <a:t>Click to edit Master title style</a:t>
            </a:r>
          </a:p>
        </p:txBody>
      </p:sp>
      <p:sp>
        <p:nvSpPr>
          <p:cNvPr id="11" name="Slide Number Placeholder 6"/>
          <p:cNvSpPr>
            <a:spLocks noGrp="1"/>
          </p:cNvSpPr>
          <p:nvPr>
            <p:ph type="sldNum" sz="quarter" idx="11"/>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12" name="Rectangle 11">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Rectangle 12">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872402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a:prstGeom prst="rect">
            <a:avLst/>
          </a:prstGeom>
        </p:spPr>
        <p:txBody>
          <a:bodyPr anchor="b">
            <a:normAutofit/>
          </a:bodyPr>
          <a:lstStyle>
            <a:lvl1pPr algn="l">
              <a:defRPr sz="2200" b="0">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04790"/>
            <a:ext cx="5111751" cy="4389835"/>
          </a:xfrm>
          <a:prstGeom prst="rect">
            <a:avLst/>
          </a:prstGeom>
        </p:spPr>
        <p:txBody>
          <a:bodyPr/>
          <a:lstStyle>
            <a:lvl1pPr>
              <a:defRPr sz="3200">
                <a:solidFill>
                  <a:schemeClr val="tx2"/>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076328"/>
            <a:ext cx="3008313" cy="3518297"/>
          </a:xfrm>
          <a:prstGeom prst="rect">
            <a:avLst/>
          </a:prstGeom>
        </p:spPr>
        <p:txBody>
          <a:bodyPr>
            <a:normAutofit/>
          </a:bodyPr>
          <a:lstStyle>
            <a:lvl1pPr marL="0" indent="0">
              <a:buNone/>
              <a:defRPr sz="1800">
                <a:latin typeface="Franklin Gothic Book" panose="020B05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37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10" y="1728186"/>
            <a:ext cx="6543405" cy="1891208"/>
          </a:xfrm>
          <a:prstGeom prst="rect">
            <a:avLst/>
          </a:prstGeom>
        </p:spPr>
        <p:txBody>
          <a:bodyPr rtlCol="0">
            <a:normAutofit/>
          </a:bodyPr>
          <a:lstStyle>
            <a:lvl1pPr marL="0" indent="0">
              <a:buNone/>
              <a:defRPr sz="1600">
                <a:solidFill>
                  <a:schemeClr val="bg1"/>
                </a:solidFill>
              </a:defRPr>
            </a:lvl1pPr>
          </a:lstStyle>
          <a:p>
            <a:pPr lvl="0"/>
            <a:r>
              <a:rPr lang="en-US" noProof="0"/>
              <a:t>Click icon to add picture</a:t>
            </a:r>
            <a:endParaRPr lang="bg-BG" noProof="0" dirty="0"/>
          </a:p>
        </p:txBody>
      </p:sp>
      <p:sp>
        <p:nvSpPr>
          <p:cNvPr id="19" name="Title 1"/>
          <p:cNvSpPr>
            <a:spLocks noGrp="1"/>
          </p:cNvSpPr>
          <p:nvPr>
            <p:ph type="ctrTitle"/>
          </p:nvPr>
        </p:nvSpPr>
        <p:spPr>
          <a:xfrm>
            <a:off x="1403648" y="626661"/>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20" name="Text Placeholder 3"/>
          <p:cNvSpPr>
            <a:spLocks noGrp="1"/>
          </p:cNvSpPr>
          <p:nvPr>
            <p:ph type="body" sz="quarter" idx="11"/>
          </p:nvPr>
        </p:nvSpPr>
        <p:spPr>
          <a:xfrm>
            <a:off x="1403349" y="1159669"/>
            <a:ext cx="6408739" cy="431006"/>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11" name="Rectangle 10">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Subtitle 2">
            <a:extLst>
              <a:ext uri="{FF2B5EF4-FFF2-40B4-BE49-F238E27FC236}">
                <a16:creationId xmlns:a16="http://schemas.microsoft.com/office/drawing/2014/main" id="{4D2E1904-6880-48B1-96E5-CE54C1B2F2D1}"/>
              </a:ext>
            </a:extLst>
          </p:cNvPr>
          <p:cNvSpPr>
            <a:spLocks noGrp="1"/>
          </p:cNvSpPr>
          <p:nvPr>
            <p:ph type="subTitle" idx="1" hasCustomPrompt="1"/>
          </p:nvPr>
        </p:nvSpPr>
        <p:spPr>
          <a:xfrm>
            <a:off x="1086896" y="3889997"/>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9" name="Slide Number Placeholder 6">
            <a:extLst>
              <a:ext uri="{FF2B5EF4-FFF2-40B4-BE49-F238E27FC236}">
                <a16:creationId xmlns:a16="http://schemas.microsoft.com/office/drawing/2014/main" id="{C53EBD29-3116-4EFF-AC4C-754E6235E846}"/>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12" name="Picture 16">
            <a:extLst>
              <a:ext uri="{FF2B5EF4-FFF2-40B4-BE49-F238E27FC236}">
                <a16:creationId xmlns:a16="http://schemas.microsoft.com/office/drawing/2014/main" id="{A895C182-FB5F-41E6-BAE7-0D6179076C7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661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400" b="0" spc="0" baseline="0">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5"/>
            <a:ext cx="5486400" cy="603647"/>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9" name="Rectangle 8">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310055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a:prstGeom prst="rect">
            <a:avLst/>
          </a:prstGeom>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5988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sp>
        <p:nvSpPr>
          <p:cNvPr id="8" name="Rectangle 7">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ectangle 8">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9188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9144000"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7642782" y="4101286"/>
            <a:ext cx="1032993" cy="634437"/>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436961" y="4101705"/>
            <a:ext cx="2476500" cy="501253"/>
          </a:xfrm>
        </p:spPr>
        <p:txBody>
          <a:bodyPr>
            <a:normAutofit/>
          </a:bodyPr>
          <a:lstStyle>
            <a:lvl1pPr marL="0" indent="0">
              <a:buNone/>
              <a:defRPr sz="900">
                <a:solidFill>
                  <a:schemeClr val="bg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2314576"/>
            <a:ext cx="8239124" cy="1337540"/>
          </a:xfrm>
        </p:spPr>
        <p:txBody>
          <a:bodyPr anchor="t">
            <a:normAutofit/>
          </a:bodyPr>
          <a:lstStyle>
            <a:lvl1pPr algn="l">
              <a:defRPr sz="36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436960" y="1702595"/>
            <a:ext cx="8239125" cy="527447"/>
          </a:xfrm>
        </p:spPr>
        <p:txBody>
          <a:bodyPr anchor="b"/>
          <a:lstStyle>
            <a:lvl1pPr marL="0" indent="0">
              <a:buNone/>
              <a:defRPr sz="1500">
                <a:solidFill>
                  <a:schemeClr val="bg1"/>
                </a:solidFill>
              </a:defRPr>
            </a:lvl1pPr>
            <a:lvl2pPr marL="342891" indent="0">
              <a:buNone/>
              <a:defRPr/>
            </a:lvl2pPr>
          </a:lstStyle>
          <a:p>
            <a:pPr lvl="0"/>
            <a:r>
              <a:rPr lang="en-US" dirty="0"/>
              <a:t>CLICK TO EDIT TEXT</a:t>
            </a:r>
          </a:p>
        </p:txBody>
      </p:sp>
      <p:pic>
        <p:nvPicPr>
          <p:cNvPr id="8" name="Picture 7">
            <a:extLst>
              <a:ext uri="{FF2B5EF4-FFF2-40B4-BE49-F238E27FC236}">
                <a16:creationId xmlns:a16="http://schemas.microsoft.com/office/drawing/2014/main" id="{3E9B79DF-FEFE-4AFC-A9EC-DCEC87C58099}"/>
              </a:ext>
            </a:extLst>
          </p:cNvPr>
          <p:cNvPicPr>
            <a:picLocks noChangeAspect="1"/>
          </p:cNvPicPr>
          <p:nvPr userDrawn="1"/>
        </p:nvPicPr>
        <p:blipFill>
          <a:blip r:embed="rId3"/>
          <a:srcRect/>
          <a:stretch/>
        </p:blipFill>
        <p:spPr>
          <a:xfrm>
            <a:off x="6715824" y="4344535"/>
            <a:ext cx="2157320" cy="557308"/>
          </a:xfrm>
          <a:prstGeom prst="rect">
            <a:avLst/>
          </a:prstGeom>
        </p:spPr>
      </p:pic>
    </p:spTree>
    <p:extLst>
      <p:ext uri="{BB962C8B-B14F-4D97-AF65-F5344CB8AC3E}">
        <p14:creationId xmlns:p14="http://schemas.microsoft.com/office/powerpoint/2010/main" val="12835973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657418" y="0"/>
            <a:ext cx="3486583"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657851" y="0"/>
            <a:ext cx="3486151" cy="51435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275036" y="1410057"/>
            <a:ext cx="5104209" cy="3467456"/>
          </a:xfrm>
        </p:spPr>
        <p:txBody>
          <a:bodyPr>
            <a:normAutofit/>
          </a:bodyPr>
          <a:lstStyle>
            <a:lvl1pPr marL="257168" indent="-257168">
              <a:lnSpc>
                <a:spcPct val="100000"/>
              </a:lnSpc>
              <a:spcBef>
                <a:spcPts val="0"/>
              </a:spcBef>
              <a:buFont typeface="Arial" panose="020B0604020202020204" pitchFamily="34" charset="0"/>
              <a:buChar char="•"/>
              <a:defRPr sz="1800"/>
            </a:lvl1pPr>
            <a:lvl2pPr marL="342891" indent="0">
              <a:buNone/>
              <a:defRPr/>
            </a:lvl2pPr>
            <a:lvl3pPr marL="685783" indent="0">
              <a:buNone/>
              <a:defRPr/>
            </a:lvl3pPr>
            <a:lvl4pPr marL="1028674" indent="0">
              <a:buNone/>
              <a:defRPr/>
            </a:lvl4pPr>
            <a:lvl5pPr marL="1371566"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275036" y="442017"/>
            <a:ext cx="5104209" cy="809409"/>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9A7F4124-CE72-4FDF-A257-3E5BD019D67F}"/>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1384830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433" y="0"/>
            <a:ext cx="3486583"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434" y="0"/>
            <a:ext cx="3486151" cy="51435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742492" y="1410057"/>
            <a:ext cx="5104209" cy="3467456"/>
          </a:xfrm>
        </p:spPr>
        <p:txBody>
          <a:bodyPr>
            <a:normAutofit/>
          </a:bodyPr>
          <a:lstStyle>
            <a:lvl1pPr marL="257168" indent="-257168">
              <a:lnSpc>
                <a:spcPct val="100000"/>
              </a:lnSpc>
              <a:spcBef>
                <a:spcPts val="0"/>
              </a:spcBef>
              <a:buFont typeface="Arial" panose="020B0604020202020204" pitchFamily="34" charset="0"/>
              <a:buChar char="•"/>
              <a:defRPr sz="1800"/>
            </a:lvl1pPr>
            <a:lvl2pPr marL="342891" indent="0">
              <a:buNone/>
              <a:defRPr/>
            </a:lvl2pPr>
            <a:lvl3pPr marL="685783" indent="0">
              <a:buNone/>
              <a:defRPr/>
            </a:lvl3pPr>
            <a:lvl4pPr marL="1028674" indent="0">
              <a:buNone/>
              <a:defRPr/>
            </a:lvl4pPr>
            <a:lvl5pPr marL="1371566"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742492" y="442017"/>
            <a:ext cx="5104209" cy="809409"/>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9109623C-3B5A-4B7C-ABFC-2B9F60B3C9AD}"/>
              </a:ext>
            </a:extLst>
          </p:cNvPr>
          <p:cNvPicPr>
            <a:picLocks noChangeAspect="1"/>
          </p:cNvPicPr>
          <p:nvPr userDrawn="1"/>
        </p:nvPicPr>
        <p:blipFill>
          <a:blip r:embed="rId2"/>
          <a:srcRect/>
          <a:stretch/>
        </p:blipFill>
        <p:spPr>
          <a:xfrm>
            <a:off x="7591621" y="4701484"/>
            <a:ext cx="1307179" cy="304257"/>
          </a:xfrm>
          <a:prstGeom prst="rect">
            <a:avLst/>
          </a:prstGeom>
        </p:spPr>
      </p:pic>
    </p:spTree>
    <p:extLst>
      <p:ext uri="{BB962C8B-B14F-4D97-AF65-F5344CB8AC3E}">
        <p14:creationId xmlns:p14="http://schemas.microsoft.com/office/powerpoint/2010/main" val="635961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371"/>
            <a:ext cx="9144000" cy="313987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628651" y="3333255"/>
            <a:ext cx="7848475" cy="561110"/>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628650" y="3983832"/>
            <a:ext cx="7847409" cy="612882"/>
          </a:xfrm>
        </p:spPr>
        <p:txBody>
          <a:bodyPr>
            <a:normAutofit/>
          </a:bodyPr>
          <a:lstStyle>
            <a:lvl1pPr marL="0" indent="0">
              <a:buNone/>
              <a:defRPr sz="1500">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1"/>
            <a:ext cx="9144000" cy="3139508"/>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E1F20C4A-E79C-47BD-A552-6BCC76181D71}"/>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4062957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628651" y="446898"/>
            <a:ext cx="7886700"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628651" y="1542272"/>
            <a:ext cx="7886700" cy="3154331"/>
          </a:xfrm>
        </p:spPr>
        <p:txBody>
          <a:bodyPr>
            <a:normAutofit/>
          </a:bodyPr>
          <a:lstStyle>
            <a:lvl1pPr>
              <a:defRPr sz="2400"/>
            </a:lvl1pPr>
            <a:lvl2pPr>
              <a:defRPr sz="2100"/>
            </a:lvl2pPr>
            <a:lvl3pPr>
              <a:defRPr sz="18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sp>
        <p:nvSpPr>
          <p:cNvPr id="5" name="background">
            <a:extLst>
              <a:ext uri="{FF2B5EF4-FFF2-40B4-BE49-F238E27FC236}">
                <a16:creationId xmlns:a16="http://schemas.microsoft.com/office/drawing/2014/main" id="{CABD3AF8-4655-8C41-840F-F939866C3068}"/>
              </a:ext>
            </a:extLst>
          </p:cNvPr>
          <p:cNvSpPr/>
          <p:nvPr userDrawn="1"/>
        </p:nvSpPr>
        <p:spPr>
          <a:xfrm>
            <a:off x="0" y="0"/>
            <a:ext cx="9144000" cy="21791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FE9F7151-878F-488C-8AAB-0D25EB5F16E5}"/>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32947861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628651" y="446901"/>
            <a:ext cx="7886700"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628651" y="1542275"/>
            <a:ext cx="3886200" cy="315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4629151" y="1542275"/>
            <a:ext cx="3886200" cy="315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background">
            <a:extLst>
              <a:ext uri="{FF2B5EF4-FFF2-40B4-BE49-F238E27FC236}">
                <a16:creationId xmlns:a16="http://schemas.microsoft.com/office/drawing/2014/main" id="{478483C4-529B-4D57-BFA7-84D475652883}"/>
              </a:ext>
            </a:extLst>
          </p:cNvPr>
          <p:cNvSpPr/>
          <p:nvPr userDrawn="1"/>
        </p:nvSpPr>
        <p:spPr>
          <a:xfrm>
            <a:off x="0" y="0"/>
            <a:ext cx="9144000" cy="21791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9" name="Picture 8">
            <a:extLst>
              <a:ext uri="{FF2B5EF4-FFF2-40B4-BE49-F238E27FC236}">
                <a16:creationId xmlns:a16="http://schemas.microsoft.com/office/drawing/2014/main" id="{F5842869-BCB2-4989-98E0-855CC1E74A94}"/>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12156940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628651" y="446897"/>
            <a:ext cx="7886700" cy="994172"/>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background">
            <a:extLst>
              <a:ext uri="{FF2B5EF4-FFF2-40B4-BE49-F238E27FC236}">
                <a16:creationId xmlns:a16="http://schemas.microsoft.com/office/drawing/2014/main" id="{34F7CDA9-FDFC-48E0-AAB3-506E228BFA0C}"/>
              </a:ext>
            </a:extLst>
          </p:cNvPr>
          <p:cNvSpPr/>
          <p:nvPr userDrawn="1"/>
        </p:nvSpPr>
        <p:spPr>
          <a:xfrm>
            <a:off x="0" y="0"/>
            <a:ext cx="9144000" cy="21791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6B5634FD-4089-444F-B942-F8FD5760E145}"/>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77391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5" name="Picture Placeholder 7"/>
          <p:cNvSpPr>
            <a:spLocks noGrp="1"/>
          </p:cNvSpPr>
          <p:nvPr>
            <p:ph type="pic" sz="quarter" idx="10"/>
          </p:nvPr>
        </p:nvSpPr>
        <p:spPr>
          <a:xfrm>
            <a:off x="1333810" y="1737711"/>
            <a:ext cx="6543405" cy="1891208"/>
          </a:xfrm>
          <a:prstGeom prst="rect">
            <a:avLst/>
          </a:prstGeom>
        </p:spPr>
        <p:txBody>
          <a:bodyPr rtlCol="0">
            <a:normAutofit/>
          </a:bodyPr>
          <a:lstStyle>
            <a:lvl1pPr marL="0" indent="0">
              <a:buNone/>
              <a:defRPr sz="1600">
                <a:solidFill>
                  <a:schemeClr val="bg2"/>
                </a:solidFill>
              </a:defRPr>
            </a:lvl1pPr>
          </a:lstStyle>
          <a:p>
            <a:pPr lvl="0"/>
            <a:r>
              <a:rPr lang="en-US" noProof="0"/>
              <a:t>Click icon to add picture</a:t>
            </a:r>
            <a:endParaRPr lang="bg-BG" noProof="0" dirty="0"/>
          </a:p>
        </p:txBody>
      </p:sp>
      <p:sp>
        <p:nvSpPr>
          <p:cNvPr id="11" name="Rectangle 10">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6" name="Rectangle 15">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Title 1"/>
          <p:cNvSpPr>
            <a:spLocks noGrp="1"/>
          </p:cNvSpPr>
          <p:nvPr>
            <p:ph type="ctrTitle"/>
          </p:nvPr>
        </p:nvSpPr>
        <p:spPr>
          <a:xfrm>
            <a:off x="1403648" y="945840"/>
            <a:ext cx="6408712" cy="540060"/>
          </a:xfrm>
          <a:prstGeom prst="rect">
            <a:avLst/>
          </a:prstGeom>
        </p:spPr>
        <p:txBody>
          <a:bodyPr rtlCol="0" anchor="ctr" anchorCtr="0">
            <a:normAutofit/>
          </a:bodyPr>
          <a:lstStyle>
            <a:lvl1pPr>
              <a:defRPr lang="bg-BG" sz="3600" dirty="0"/>
            </a:lvl1pPr>
          </a:lstStyle>
          <a:p>
            <a:pPr lvl="0"/>
            <a:r>
              <a:rPr lang="en-US"/>
              <a:t>Click to edit Master title style</a:t>
            </a:r>
            <a:endParaRPr lang="bg-BG" dirty="0"/>
          </a:p>
        </p:txBody>
      </p:sp>
      <p:sp>
        <p:nvSpPr>
          <p:cNvPr id="14" name="Subtitle 2">
            <a:extLst>
              <a:ext uri="{FF2B5EF4-FFF2-40B4-BE49-F238E27FC236}">
                <a16:creationId xmlns:a16="http://schemas.microsoft.com/office/drawing/2014/main" id="{5CA0900A-39AA-40DE-81D2-832BC22E6D1B}"/>
              </a:ext>
            </a:extLst>
          </p:cNvPr>
          <p:cNvSpPr>
            <a:spLocks noGrp="1"/>
          </p:cNvSpPr>
          <p:nvPr>
            <p:ph type="subTitle" idx="1" hasCustomPrompt="1"/>
          </p:nvPr>
        </p:nvSpPr>
        <p:spPr>
          <a:xfrm>
            <a:off x="1086896" y="3943352"/>
            <a:ext cx="7066504" cy="434355"/>
          </a:xfrm>
          <a:prstGeom prst="rect">
            <a:avLst/>
          </a:prstGeom>
        </p:spPr>
        <p:txBody>
          <a:bodyPr/>
          <a:lstStyle>
            <a:lvl1pPr marL="0" indent="0" algn="l">
              <a:buNone/>
              <a:defRPr sz="900" b="0" baseline="0">
                <a:solidFill>
                  <a:schemeClr val="bg2"/>
                </a:solidFill>
                <a:latin typeface="Franklin Gothic Book" panose="020B05030201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Research presented here was supported by the National Institute of Allergy and Infectious Diseases of the National Institutes of Health. The content is solely the responsibility of the authors and does not necessarily represent the official views of the National Institutes of Health. HVTN Core Award Number UM1 AI068614, HVTN SDMC Award Number UM1 AI068635, HVTN Lab Center Award Number UM1 AI068618</a:t>
            </a:r>
            <a:endParaRPr lang="bg-BG" dirty="0"/>
          </a:p>
        </p:txBody>
      </p:sp>
      <p:sp>
        <p:nvSpPr>
          <p:cNvPr id="8" name="Slide Number Placeholder 6">
            <a:extLst>
              <a:ext uri="{FF2B5EF4-FFF2-40B4-BE49-F238E27FC236}">
                <a16:creationId xmlns:a16="http://schemas.microsoft.com/office/drawing/2014/main" id="{AF5CB7CF-35CD-4300-B617-4EADE2E38776}"/>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pic>
        <p:nvPicPr>
          <p:cNvPr id="9" name="Picture 16">
            <a:extLst>
              <a:ext uri="{FF2B5EF4-FFF2-40B4-BE49-F238E27FC236}">
                <a16:creationId xmlns:a16="http://schemas.microsoft.com/office/drawing/2014/main" id="{1FA336CD-5C7E-4512-A351-95B6A0C4556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1" y="208359"/>
            <a:ext cx="1197091" cy="55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8721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1" y="446898"/>
            <a:ext cx="7886700" cy="565781"/>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628651" y="1736933"/>
            <a:ext cx="2383631" cy="2736246"/>
          </a:xfrm>
        </p:spPr>
        <p:txBody>
          <a:bodyPr>
            <a:normAutofit/>
          </a:bodyPr>
          <a:lstStyle>
            <a:lvl1pPr marL="0" indent="0">
              <a:buNone/>
              <a:defRPr sz="15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3384670" y="1736933"/>
            <a:ext cx="2383631" cy="2736246"/>
          </a:xfrm>
        </p:spPr>
        <p:txBody>
          <a:bodyPr>
            <a:normAutofit/>
          </a:bodyPr>
          <a:lstStyle>
            <a:lvl1pPr marL="0" indent="0">
              <a:buNone/>
              <a:defRPr sz="15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6140690" y="1736933"/>
            <a:ext cx="2383631" cy="2736246"/>
          </a:xfrm>
        </p:spPr>
        <p:txBody>
          <a:bodyPr>
            <a:normAutofit/>
          </a:bodyPr>
          <a:lstStyle>
            <a:lvl1pPr marL="0" indent="0">
              <a:buNone/>
              <a:defRPr sz="15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3386273" y="1352897"/>
            <a:ext cx="2383631" cy="256697"/>
          </a:xfrm>
        </p:spPr>
        <p:txBody>
          <a:bodyPr>
            <a:noAutofit/>
          </a:bodyPr>
          <a:lstStyle>
            <a:lvl1pPr marL="0" indent="0">
              <a:buNone/>
              <a:defRPr sz="1500" b="1"/>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631857" y="1352897"/>
            <a:ext cx="2383631" cy="256697"/>
          </a:xfrm>
        </p:spPr>
        <p:txBody>
          <a:bodyPr>
            <a:noAutofit/>
          </a:bodyPr>
          <a:lstStyle>
            <a:lvl1pPr marL="0" indent="0">
              <a:buNone/>
              <a:defRPr sz="1500" b="1"/>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6140690" y="1352897"/>
            <a:ext cx="2383631" cy="256697"/>
          </a:xfrm>
        </p:spPr>
        <p:txBody>
          <a:bodyPr>
            <a:noAutofit/>
          </a:bodyPr>
          <a:lstStyle>
            <a:lvl1pPr marL="0" indent="0">
              <a:buNone/>
              <a:defRPr sz="1500" b="1"/>
            </a:lvl1pPr>
          </a:lstStyle>
          <a:p>
            <a:pPr lvl="0"/>
            <a:r>
              <a:rPr lang="en-US" dirty="0"/>
              <a:t>HEADING</a:t>
            </a:r>
          </a:p>
        </p:txBody>
      </p:sp>
      <p:sp>
        <p:nvSpPr>
          <p:cNvPr id="14" name="background">
            <a:extLst>
              <a:ext uri="{FF2B5EF4-FFF2-40B4-BE49-F238E27FC236}">
                <a16:creationId xmlns:a16="http://schemas.microsoft.com/office/drawing/2014/main" id="{F374DE16-A779-4E26-9D05-6F8FC072576E}"/>
              </a:ext>
            </a:extLst>
          </p:cNvPr>
          <p:cNvSpPr/>
          <p:nvPr userDrawn="1"/>
        </p:nvSpPr>
        <p:spPr>
          <a:xfrm>
            <a:off x="0" y="0"/>
            <a:ext cx="9144000" cy="21791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5" name="Picture 14">
            <a:extLst>
              <a:ext uri="{FF2B5EF4-FFF2-40B4-BE49-F238E27FC236}">
                <a16:creationId xmlns:a16="http://schemas.microsoft.com/office/drawing/2014/main" id="{F8FBDE8C-C9AF-4C25-AA42-B840D4841B7E}"/>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4101728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1" y="446898"/>
            <a:ext cx="7886700" cy="565781"/>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1734439" y="1457760"/>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291022" y="1444814"/>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847603" y="1444813"/>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404185" y="1444812"/>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2524287" y="3069564"/>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4080869" y="3056616"/>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5637450" y="3056616"/>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1523253" y="257175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1734119" y="275604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3092474" y="2578693"/>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3303341" y="2762983"/>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4661696" y="2578693"/>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4872562" y="2762983"/>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6230917" y="2578693"/>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6441783" y="2762983"/>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2314248" y="413187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2525114" y="431616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3883469" y="413187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4094334" y="431616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5452690" y="413187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5663555" y="431616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52" name="background">
            <a:extLst>
              <a:ext uri="{FF2B5EF4-FFF2-40B4-BE49-F238E27FC236}">
                <a16:creationId xmlns:a16="http://schemas.microsoft.com/office/drawing/2014/main" id="{30211B6A-644B-44D8-BBB5-D209F1549680}"/>
              </a:ext>
            </a:extLst>
          </p:cNvPr>
          <p:cNvSpPr/>
          <p:nvPr userDrawn="1"/>
        </p:nvSpPr>
        <p:spPr>
          <a:xfrm>
            <a:off x="0" y="0"/>
            <a:ext cx="9144000" cy="21791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26" name="Picture 25">
            <a:extLst>
              <a:ext uri="{FF2B5EF4-FFF2-40B4-BE49-F238E27FC236}">
                <a16:creationId xmlns:a16="http://schemas.microsoft.com/office/drawing/2014/main" id="{A9B23DBE-AA19-44F0-8387-8B7B7E713DD5}"/>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793283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1" y="446898"/>
            <a:ext cx="7886700" cy="565781"/>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628651" y="1688485"/>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2603889" y="1675538"/>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579129" y="1675537"/>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554368" y="1675537"/>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628651" y="2957536"/>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2603889" y="2944588"/>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4579129" y="2944588"/>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6554368" y="2944587"/>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7" name="background">
            <a:extLst>
              <a:ext uri="{FF2B5EF4-FFF2-40B4-BE49-F238E27FC236}">
                <a16:creationId xmlns:a16="http://schemas.microsoft.com/office/drawing/2014/main" id="{67465D64-7729-4B0D-86B8-D5DFBAE45263}"/>
              </a:ext>
            </a:extLst>
          </p:cNvPr>
          <p:cNvSpPr/>
          <p:nvPr userDrawn="1"/>
        </p:nvSpPr>
        <p:spPr>
          <a:xfrm>
            <a:off x="0" y="0"/>
            <a:ext cx="9144000" cy="21791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8" name="Picture 17">
            <a:extLst>
              <a:ext uri="{FF2B5EF4-FFF2-40B4-BE49-F238E27FC236}">
                <a16:creationId xmlns:a16="http://schemas.microsoft.com/office/drawing/2014/main" id="{3F848B19-F46C-45A6-8989-4E8AAC0F4856}"/>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14322360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32A7F-7789-42BC-9268-FC972357760C}"/>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11067910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9144000"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7642782" y="4101286"/>
            <a:ext cx="1032993" cy="634437"/>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1557471"/>
            <a:ext cx="8239124" cy="1844680"/>
          </a:xfrm>
        </p:spPr>
        <p:txBody>
          <a:bodyPr anchor="ctr">
            <a:normAutofit/>
          </a:bodyPr>
          <a:lstStyle>
            <a:lvl1pPr algn="ctr">
              <a:defRPr sz="6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9373F23E-CC83-4AA4-8024-3BB888ADC527}"/>
              </a:ext>
            </a:extLst>
          </p:cNvPr>
          <p:cNvPicPr>
            <a:picLocks noChangeAspect="1"/>
          </p:cNvPicPr>
          <p:nvPr userDrawn="1"/>
        </p:nvPicPr>
        <p:blipFill>
          <a:blip r:embed="rId3"/>
          <a:srcRect/>
          <a:stretch/>
        </p:blipFill>
        <p:spPr>
          <a:xfrm>
            <a:off x="6715824" y="4344535"/>
            <a:ext cx="2157320" cy="557308"/>
          </a:xfrm>
          <a:prstGeom prst="rect">
            <a:avLst/>
          </a:prstGeom>
        </p:spPr>
      </p:pic>
    </p:spTree>
    <p:extLst>
      <p:ext uri="{BB962C8B-B14F-4D97-AF65-F5344CB8AC3E}">
        <p14:creationId xmlns:p14="http://schemas.microsoft.com/office/powerpoint/2010/main" val="14768815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9144000"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7642782" y="4101286"/>
            <a:ext cx="1032993" cy="634437"/>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436961" y="4101705"/>
            <a:ext cx="2476500" cy="501253"/>
          </a:xfrm>
        </p:spPr>
        <p:txBody>
          <a:bodyPr>
            <a:normAutofit/>
          </a:bodyPr>
          <a:lstStyle>
            <a:lvl1pPr marL="0" indent="0">
              <a:buNone/>
              <a:defRPr sz="900">
                <a:solidFill>
                  <a:schemeClr val="bg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2314576"/>
            <a:ext cx="8239124" cy="1337540"/>
          </a:xfrm>
        </p:spPr>
        <p:txBody>
          <a:bodyPr anchor="t">
            <a:normAutofit/>
          </a:bodyPr>
          <a:lstStyle>
            <a:lvl1pPr algn="l">
              <a:defRPr sz="36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436960" y="1702595"/>
            <a:ext cx="8239125" cy="527447"/>
          </a:xfrm>
        </p:spPr>
        <p:txBody>
          <a:bodyPr anchor="b"/>
          <a:lstStyle>
            <a:lvl1pPr marL="0" indent="0">
              <a:buNone/>
              <a:defRPr sz="1500">
                <a:solidFill>
                  <a:schemeClr val="bg1"/>
                </a:solidFill>
              </a:defRPr>
            </a:lvl1pPr>
            <a:lvl2pPr marL="342891" indent="0">
              <a:buNone/>
              <a:defRPr/>
            </a:lvl2pPr>
          </a:lstStyle>
          <a:p>
            <a:pPr lvl="0"/>
            <a:r>
              <a:rPr lang="en-US" dirty="0"/>
              <a:t>CLICK TO EDIT TEXT</a:t>
            </a:r>
          </a:p>
        </p:txBody>
      </p:sp>
      <p:pic>
        <p:nvPicPr>
          <p:cNvPr id="9" name="Picture 8">
            <a:extLst>
              <a:ext uri="{FF2B5EF4-FFF2-40B4-BE49-F238E27FC236}">
                <a16:creationId xmlns:a16="http://schemas.microsoft.com/office/drawing/2014/main" id="{CABA99A1-C542-4147-858F-9A753B0C4DB5}"/>
              </a:ext>
            </a:extLst>
          </p:cNvPr>
          <p:cNvPicPr>
            <a:picLocks noChangeAspect="1"/>
          </p:cNvPicPr>
          <p:nvPr userDrawn="1"/>
        </p:nvPicPr>
        <p:blipFill>
          <a:blip r:embed="rId3"/>
          <a:srcRect/>
          <a:stretch/>
        </p:blipFill>
        <p:spPr>
          <a:xfrm>
            <a:off x="6715824" y="4344535"/>
            <a:ext cx="2157320" cy="557308"/>
          </a:xfrm>
          <a:prstGeom prst="rect">
            <a:avLst/>
          </a:prstGeom>
        </p:spPr>
      </p:pic>
    </p:spTree>
    <p:extLst>
      <p:ext uri="{BB962C8B-B14F-4D97-AF65-F5344CB8AC3E}">
        <p14:creationId xmlns:p14="http://schemas.microsoft.com/office/powerpoint/2010/main" val="39095087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657418" y="0"/>
            <a:ext cx="3486583"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657851" y="0"/>
            <a:ext cx="3486151" cy="51435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275036" y="1410057"/>
            <a:ext cx="5104209" cy="3467456"/>
          </a:xfrm>
        </p:spPr>
        <p:txBody>
          <a:bodyPr>
            <a:normAutofit/>
          </a:bodyPr>
          <a:lstStyle>
            <a:lvl1pPr marL="257168" indent="-257168">
              <a:lnSpc>
                <a:spcPct val="100000"/>
              </a:lnSpc>
              <a:spcBef>
                <a:spcPts val="0"/>
              </a:spcBef>
              <a:buFont typeface="Arial" panose="020B0604020202020204" pitchFamily="34" charset="0"/>
              <a:buChar char="•"/>
              <a:defRPr sz="1800"/>
            </a:lvl1pPr>
            <a:lvl2pPr marL="342891" indent="0">
              <a:buNone/>
              <a:defRPr/>
            </a:lvl2pPr>
            <a:lvl3pPr marL="685783" indent="0">
              <a:buNone/>
              <a:defRPr/>
            </a:lvl3pPr>
            <a:lvl4pPr marL="1028674" indent="0">
              <a:buNone/>
              <a:defRPr/>
            </a:lvl4pPr>
            <a:lvl5pPr marL="1371566"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275036" y="442017"/>
            <a:ext cx="5104209" cy="809409"/>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30FFCC69-255C-4EEF-B385-4897BEE7AA8D}"/>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27228509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433" y="0"/>
            <a:ext cx="3486583"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434" y="0"/>
            <a:ext cx="3486151" cy="51435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742492" y="1410057"/>
            <a:ext cx="5104209" cy="3467456"/>
          </a:xfrm>
        </p:spPr>
        <p:txBody>
          <a:bodyPr>
            <a:normAutofit/>
          </a:bodyPr>
          <a:lstStyle>
            <a:lvl1pPr marL="257168" indent="-257168">
              <a:lnSpc>
                <a:spcPct val="100000"/>
              </a:lnSpc>
              <a:spcBef>
                <a:spcPts val="0"/>
              </a:spcBef>
              <a:buFont typeface="Arial" panose="020B0604020202020204" pitchFamily="34" charset="0"/>
              <a:buChar char="•"/>
              <a:defRPr sz="1800"/>
            </a:lvl1pPr>
            <a:lvl2pPr marL="342891" indent="0">
              <a:buNone/>
              <a:defRPr/>
            </a:lvl2pPr>
            <a:lvl3pPr marL="685783" indent="0">
              <a:buNone/>
              <a:defRPr/>
            </a:lvl3pPr>
            <a:lvl4pPr marL="1028674" indent="0">
              <a:buNone/>
              <a:defRPr/>
            </a:lvl4pPr>
            <a:lvl5pPr marL="1371566"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742492" y="442017"/>
            <a:ext cx="5104209" cy="809409"/>
          </a:xfrm>
        </p:spPr>
        <p:txBody>
          <a:bodyPr anchor="t">
            <a:normAutofit/>
          </a:bodyPr>
          <a:lstStyle>
            <a:lvl1pPr algn="l">
              <a:lnSpc>
                <a:spcPct val="100000"/>
              </a:lnSpc>
              <a:defRPr sz="2700"/>
            </a:lvl1pPr>
          </a:lstStyle>
          <a:p>
            <a:r>
              <a:rPr lang="en-US" dirty="0"/>
              <a:t>Click to edit Title</a:t>
            </a:r>
          </a:p>
        </p:txBody>
      </p:sp>
      <p:pic>
        <p:nvPicPr>
          <p:cNvPr id="6" name="Picture 5">
            <a:extLst>
              <a:ext uri="{FF2B5EF4-FFF2-40B4-BE49-F238E27FC236}">
                <a16:creationId xmlns:a16="http://schemas.microsoft.com/office/drawing/2014/main" id="{6D91E070-7E40-46F1-A325-FB27E700ACDC}"/>
              </a:ext>
            </a:extLst>
          </p:cNvPr>
          <p:cNvPicPr>
            <a:picLocks noChangeAspect="1"/>
          </p:cNvPicPr>
          <p:nvPr userDrawn="1"/>
        </p:nvPicPr>
        <p:blipFill>
          <a:blip r:embed="rId2"/>
          <a:srcRect/>
          <a:stretch/>
        </p:blipFill>
        <p:spPr>
          <a:xfrm>
            <a:off x="7591621" y="4701484"/>
            <a:ext cx="1307179" cy="304257"/>
          </a:xfrm>
          <a:prstGeom prst="rect">
            <a:avLst/>
          </a:prstGeom>
        </p:spPr>
      </p:pic>
    </p:spTree>
    <p:extLst>
      <p:ext uri="{BB962C8B-B14F-4D97-AF65-F5344CB8AC3E}">
        <p14:creationId xmlns:p14="http://schemas.microsoft.com/office/powerpoint/2010/main" val="283878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371"/>
            <a:ext cx="9144000" cy="313987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628651" y="3333255"/>
            <a:ext cx="7848475" cy="561110"/>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628650" y="3983833"/>
            <a:ext cx="7847409" cy="656131"/>
          </a:xfrm>
        </p:spPr>
        <p:txBody>
          <a:bodyPr>
            <a:normAutofit/>
          </a:bodyPr>
          <a:lstStyle>
            <a:lvl1pPr marL="0" indent="0">
              <a:buNone/>
              <a:defRPr sz="1500">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1"/>
            <a:ext cx="9144000" cy="3139508"/>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236F444C-5484-4C0C-B6F0-DC05A878B0A6}"/>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7619397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BD3AF8-4655-8C41-840F-F939866C3068}"/>
              </a:ext>
            </a:extLst>
          </p:cNvPr>
          <p:cNvSpPr/>
          <p:nvPr userDrawn="1"/>
        </p:nvSpPr>
        <p:spPr>
          <a:xfrm>
            <a:off x="0" y="1"/>
            <a:ext cx="9144000" cy="886364"/>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628651" y="110843"/>
            <a:ext cx="7886700" cy="646126"/>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278202" y="997206"/>
            <a:ext cx="8643668" cy="3725276"/>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8747186" y="4767263"/>
            <a:ext cx="311629" cy="273844"/>
          </a:xfrm>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pic>
        <p:nvPicPr>
          <p:cNvPr id="7" name="Picture 6">
            <a:extLst>
              <a:ext uri="{FF2B5EF4-FFF2-40B4-BE49-F238E27FC236}">
                <a16:creationId xmlns:a16="http://schemas.microsoft.com/office/drawing/2014/main" id="{115F31A0-F21B-4887-BB05-7112A738C2C8}"/>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88157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4665630"/>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a:t>Click icon to add picture</a:t>
            </a:r>
            <a:endParaRPr lang="bg-BG" noProof="0" dirty="0"/>
          </a:p>
        </p:txBody>
      </p:sp>
      <p:sp>
        <p:nvSpPr>
          <p:cNvPr id="2" name="Title 1"/>
          <p:cNvSpPr>
            <a:spLocks noGrp="1"/>
          </p:cNvSpPr>
          <p:nvPr>
            <p:ph type="title"/>
          </p:nvPr>
        </p:nvSpPr>
        <p:spPr>
          <a:xfrm>
            <a:off x="0" y="3642136"/>
            <a:ext cx="9144000" cy="1021556"/>
          </a:xfrm>
          <a:prstGeom prst="rect">
            <a:avLst/>
          </a:prstGeom>
          <a:solidFill>
            <a:srgbClr val="3589A5">
              <a:alpha val="80000"/>
            </a:srgbClr>
          </a:solidFill>
        </p:spPr>
        <p:txBody>
          <a:bodyPr anchor="t"/>
          <a:lstStyle>
            <a:lvl1pPr marL="914377" algn="l">
              <a:defRPr sz="3600" b="0" cap="all" spc="51"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0" y="3070731"/>
            <a:ext cx="9144000" cy="571407"/>
          </a:xfrm>
          <a:prstGeom prst="rect">
            <a:avLst/>
          </a:prstGeom>
          <a:solidFill>
            <a:srgbClr val="3589A5">
              <a:alpha val="80000"/>
            </a:srgbClr>
          </a:solidFill>
        </p:spPr>
        <p:txBody>
          <a:bodyPr anchor="b"/>
          <a:lstStyle>
            <a:lvl1pPr marL="914377" indent="0">
              <a:buNone/>
              <a:defRPr sz="2000">
                <a:solidFill>
                  <a:srgbClr val="F2F0E6"/>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Rectangle 6">
            <a:hlinkClick r:id="rId2"/>
          </p:cNvPr>
          <p:cNvSpPr/>
          <p:nvPr userDrawn="1"/>
        </p:nvSpPr>
        <p:spPr>
          <a:xfrm>
            <a:off x="254001" y="4746293"/>
            <a:ext cx="387351"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a:hlinkClick r:id="rId3"/>
          </p:cNvPr>
          <p:cNvSpPr/>
          <p:nvPr userDrawn="1"/>
        </p:nvSpPr>
        <p:spPr>
          <a:xfrm>
            <a:off x="660400" y="4750271"/>
            <a:ext cx="381000"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Slide Number Placeholder 6">
            <a:extLst>
              <a:ext uri="{FF2B5EF4-FFF2-40B4-BE49-F238E27FC236}">
                <a16:creationId xmlns:a16="http://schemas.microsoft.com/office/drawing/2014/main" id="{FF1E66BA-9D35-43C3-8F40-10A0B777A027}"/>
              </a:ext>
            </a:extLst>
          </p:cNvPr>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spTree>
    <p:extLst>
      <p:ext uri="{BB962C8B-B14F-4D97-AF65-F5344CB8AC3E}">
        <p14:creationId xmlns:p14="http://schemas.microsoft.com/office/powerpoint/2010/main" val="9224523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48A9582-1994-40BF-A109-52CB2497D843}"/>
              </a:ext>
            </a:extLst>
          </p:cNvPr>
          <p:cNvSpPr/>
          <p:nvPr userDrawn="1"/>
        </p:nvSpPr>
        <p:spPr>
          <a:xfrm>
            <a:off x="0" y="1"/>
            <a:ext cx="9144000" cy="886364"/>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628651" y="102394"/>
            <a:ext cx="7886700" cy="71280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628651" y="1380996"/>
            <a:ext cx="3886200" cy="33156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4629151" y="1380996"/>
            <a:ext cx="3886200" cy="3315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pic>
        <p:nvPicPr>
          <p:cNvPr id="8" name="Picture 7">
            <a:extLst>
              <a:ext uri="{FF2B5EF4-FFF2-40B4-BE49-F238E27FC236}">
                <a16:creationId xmlns:a16="http://schemas.microsoft.com/office/drawing/2014/main" id="{4A8B31BD-11E6-4F6B-A370-7FC9EA280CE0}"/>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20556098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3E5AB6-37F3-4583-AC74-23D191B0DC7A}"/>
              </a:ext>
            </a:extLst>
          </p:cNvPr>
          <p:cNvSpPr/>
          <p:nvPr userDrawn="1"/>
        </p:nvSpPr>
        <p:spPr>
          <a:xfrm>
            <a:off x="0" y="1"/>
            <a:ext cx="9144000" cy="925183"/>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628651" y="108862"/>
            <a:ext cx="7886700" cy="732215"/>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8706683" y="4772744"/>
            <a:ext cx="324568" cy="273844"/>
          </a:xfrm>
        </p:spPr>
        <p:txBody>
          <a:bodyPr/>
          <a:lstStyle/>
          <a:p>
            <a:fld id="{5844BA1B-2AD7-1042-9A56-DF9179839488}" type="slidenum">
              <a:rPr lang="en-US" smtClean="0"/>
              <a:t>‹#›</a:t>
            </a:fld>
            <a:endParaRPr lang="en-US"/>
          </a:p>
        </p:txBody>
      </p:sp>
      <p:pic>
        <p:nvPicPr>
          <p:cNvPr id="6" name="Picture 5">
            <a:extLst>
              <a:ext uri="{FF2B5EF4-FFF2-40B4-BE49-F238E27FC236}">
                <a16:creationId xmlns:a16="http://schemas.microsoft.com/office/drawing/2014/main" id="{728B4850-0316-4C51-BA39-F61BD2A5701E}"/>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13055283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3C6D1ED-774C-4834-B287-1181E119BE3A}"/>
              </a:ext>
            </a:extLst>
          </p:cNvPr>
          <p:cNvSpPr/>
          <p:nvPr userDrawn="1"/>
        </p:nvSpPr>
        <p:spPr>
          <a:xfrm>
            <a:off x="0" y="1"/>
            <a:ext cx="9144000" cy="938123"/>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1" y="203605"/>
            <a:ext cx="7886700" cy="565781"/>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8706683" y="4767263"/>
            <a:ext cx="324568" cy="273844"/>
          </a:xfrm>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628651" y="1736933"/>
            <a:ext cx="2383631" cy="2736246"/>
          </a:xfrm>
        </p:spPr>
        <p:txBody>
          <a:bodyPr>
            <a:normAutofit/>
          </a:bodyPr>
          <a:lstStyle>
            <a:lvl1pPr marL="0" indent="0">
              <a:buNone/>
              <a:defRPr sz="15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3384670" y="1736933"/>
            <a:ext cx="2383631" cy="2736246"/>
          </a:xfrm>
        </p:spPr>
        <p:txBody>
          <a:bodyPr>
            <a:normAutofit/>
          </a:bodyPr>
          <a:lstStyle>
            <a:lvl1pPr marL="0" indent="0">
              <a:buNone/>
              <a:defRPr sz="15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6140690" y="1736933"/>
            <a:ext cx="2383631" cy="2736246"/>
          </a:xfrm>
        </p:spPr>
        <p:txBody>
          <a:bodyPr>
            <a:normAutofit/>
          </a:bodyPr>
          <a:lstStyle>
            <a:lvl1pPr marL="0" indent="0">
              <a:buNone/>
              <a:defRPr sz="15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3386273" y="1352897"/>
            <a:ext cx="2383631" cy="256697"/>
          </a:xfrm>
        </p:spPr>
        <p:txBody>
          <a:bodyPr>
            <a:noAutofit/>
          </a:bodyPr>
          <a:lstStyle>
            <a:lvl1pPr marL="0" indent="0">
              <a:buNone/>
              <a:defRPr sz="1500" b="1">
                <a:solidFill>
                  <a:schemeClr val="accent1"/>
                </a:solidFill>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631857" y="1352897"/>
            <a:ext cx="2383631" cy="256697"/>
          </a:xfrm>
        </p:spPr>
        <p:txBody>
          <a:bodyPr>
            <a:noAutofit/>
          </a:bodyPr>
          <a:lstStyle>
            <a:lvl1pPr marL="0" indent="0">
              <a:buNone/>
              <a:defRPr sz="1500" b="1">
                <a:solidFill>
                  <a:schemeClr val="accent1"/>
                </a:solidFill>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6140690" y="1352897"/>
            <a:ext cx="2383631" cy="256697"/>
          </a:xfrm>
        </p:spPr>
        <p:txBody>
          <a:bodyPr>
            <a:noAutofit/>
          </a:bodyPr>
          <a:lstStyle>
            <a:lvl1pPr marL="0" indent="0">
              <a:buNone/>
              <a:defRPr sz="1500" b="1">
                <a:solidFill>
                  <a:schemeClr val="accent1"/>
                </a:solidFill>
              </a:defRPr>
            </a:lvl1pPr>
          </a:lstStyle>
          <a:p>
            <a:pPr lvl="0"/>
            <a:r>
              <a:rPr lang="en-US" dirty="0"/>
              <a:t>HEADING</a:t>
            </a:r>
          </a:p>
        </p:txBody>
      </p:sp>
      <p:pic>
        <p:nvPicPr>
          <p:cNvPr id="14" name="Picture 13">
            <a:extLst>
              <a:ext uri="{FF2B5EF4-FFF2-40B4-BE49-F238E27FC236}">
                <a16:creationId xmlns:a16="http://schemas.microsoft.com/office/drawing/2014/main" id="{9D1294ED-637C-4FA8-89A9-391109718670}"/>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2918860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6" name="background">
            <a:extLst>
              <a:ext uri="{FF2B5EF4-FFF2-40B4-BE49-F238E27FC236}">
                <a16:creationId xmlns:a16="http://schemas.microsoft.com/office/drawing/2014/main" id="{2D3FDAC3-C796-4576-9214-0128D07E3AF8}"/>
              </a:ext>
            </a:extLst>
          </p:cNvPr>
          <p:cNvSpPr/>
          <p:nvPr userDrawn="1"/>
        </p:nvSpPr>
        <p:spPr>
          <a:xfrm>
            <a:off x="0" y="0"/>
            <a:ext cx="9144000" cy="1211894"/>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1" y="102393"/>
            <a:ext cx="7886700" cy="1035946"/>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1734439" y="1457760"/>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291022" y="1444814"/>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847603" y="1444813"/>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404185" y="1444812"/>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2524287" y="3069564"/>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4080869" y="3056616"/>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5637450" y="3056616"/>
            <a:ext cx="1032548" cy="1032549"/>
          </a:xfrm>
          <a:prstGeom prst="ellipse">
            <a:avLst/>
          </a:prstGeom>
          <a:ln>
            <a:solidFill>
              <a:schemeClr val="accent6">
                <a:lumMod val="60000"/>
                <a:lumOff val="40000"/>
              </a:schemeClr>
            </a:solidFill>
            <a:prstDash val="dash"/>
          </a:ln>
        </p:spPr>
        <p:txBody>
          <a:bodyPr anchor="ctr">
            <a:normAutofit/>
          </a:bodyPr>
          <a:lstStyle>
            <a:lvl1pPr marL="0" indent="0" algn="ctr">
              <a:buNone/>
              <a:defRPr sz="9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1523253" y="257175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1734119" y="275604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3092474" y="2578693"/>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3303341" y="2762983"/>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4661696" y="2578693"/>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4872562" y="2762983"/>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6230917" y="2578693"/>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6441783" y="2762983"/>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2314248" y="413187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2525114" y="431616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3883469" y="413187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4094334" y="431616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5452690" y="4131870"/>
            <a:ext cx="1454921" cy="171450"/>
          </a:xfrm>
        </p:spPr>
        <p:txBody>
          <a:bodyPr>
            <a:noAutofit/>
          </a:bodyPr>
          <a:lstStyle>
            <a:lvl1pPr marL="0" indent="0" algn="ctr">
              <a:buNone/>
              <a:defRPr sz="1051">
                <a:solidFill>
                  <a:schemeClr val="accent1"/>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5663555" y="4316160"/>
            <a:ext cx="1033463" cy="145256"/>
          </a:xfrm>
        </p:spPr>
        <p:txBody>
          <a:bodyPr>
            <a:noAutofit/>
          </a:bodyPr>
          <a:lstStyle>
            <a:lvl1pPr marL="0" indent="0" algn="ctr">
              <a:spcBef>
                <a:spcPts val="0"/>
              </a:spcBef>
              <a:spcAft>
                <a:spcPts val="0"/>
              </a:spcAft>
              <a:buNone/>
              <a:defRPr sz="825"/>
            </a:lvl1pPr>
            <a:lvl2pPr marL="342891" indent="0">
              <a:buNone/>
              <a:defRPr sz="825"/>
            </a:lvl2pPr>
            <a:lvl3pPr marL="685783" indent="0">
              <a:buNone/>
              <a:defRPr sz="825"/>
            </a:lvl3pPr>
            <a:lvl4pPr marL="1028674" indent="0">
              <a:buNone/>
              <a:defRPr sz="825"/>
            </a:lvl4pPr>
            <a:lvl5pPr marL="1371566" indent="0">
              <a:buNone/>
              <a:defRPr sz="825"/>
            </a:lvl5pPr>
          </a:lstStyle>
          <a:p>
            <a:pPr lvl="0"/>
            <a:r>
              <a:rPr lang="en-US" dirty="0"/>
              <a:t>Affiliation</a:t>
            </a:r>
          </a:p>
        </p:txBody>
      </p:sp>
      <p:pic>
        <p:nvPicPr>
          <p:cNvPr id="27" name="Picture 26">
            <a:extLst>
              <a:ext uri="{FF2B5EF4-FFF2-40B4-BE49-F238E27FC236}">
                <a16:creationId xmlns:a16="http://schemas.microsoft.com/office/drawing/2014/main" id="{CB5ACB5C-EBDE-4FCF-893F-14BA42C9382A}"/>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1725013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B2E66138-8D94-47D7-8396-FA531D3BA2FA}"/>
              </a:ext>
            </a:extLst>
          </p:cNvPr>
          <p:cNvSpPr/>
          <p:nvPr userDrawn="1"/>
        </p:nvSpPr>
        <p:spPr>
          <a:xfrm>
            <a:off x="0" y="0"/>
            <a:ext cx="9144000" cy="1211894"/>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628651" y="102395"/>
            <a:ext cx="7886700" cy="1035135"/>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628651" y="1688485"/>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2603889" y="1675538"/>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4579129" y="1675537"/>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6554368" y="1675537"/>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628651" y="2957536"/>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2603889" y="2944588"/>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4579129" y="2944588"/>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6554368" y="2944587"/>
            <a:ext cx="1723656" cy="1048436"/>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900" dirty="0"/>
            </a:lvl1pPr>
          </a:lstStyle>
          <a:p>
            <a:pPr marL="0" lvl="0" indent="0" algn="ctr">
              <a:buNone/>
            </a:pPr>
            <a:r>
              <a:rPr lang="en-US" dirty="0"/>
              <a:t>Logo</a:t>
            </a:r>
          </a:p>
        </p:txBody>
      </p:sp>
      <p:pic>
        <p:nvPicPr>
          <p:cNvPr id="17" name="Picture 16">
            <a:extLst>
              <a:ext uri="{FF2B5EF4-FFF2-40B4-BE49-F238E27FC236}">
                <a16:creationId xmlns:a16="http://schemas.microsoft.com/office/drawing/2014/main" id="{3AF0E6D7-14EB-4892-8677-86C67CA2C09E}"/>
              </a:ext>
            </a:extLst>
          </p:cNvPr>
          <p:cNvPicPr>
            <a:picLocks noChangeAspect="1"/>
          </p:cNvPicPr>
          <p:nvPr userDrawn="1"/>
        </p:nvPicPr>
        <p:blipFill>
          <a:blip r:embed="rId2"/>
          <a:srcRect/>
          <a:stretch/>
        </p:blipFill>
        <p:spPr>
          <a:xfrm>
            <a:off x="275033" y="4701484"/>
            <a:ext cx="1307179" cy="304257"/>
          </a:xfrm>
          <a:prstGeom prst="rect">
            <a:avLst/>
          </a:prstGeom>
        </p:spPr>
      </p:pic>
    </p:spTree>
    <p:extLst>
      <p:ext uri="{BB962C8B-B14F-4D97-AF65-F5344CB8AC3E}">
        <p14:creationId xmlns:p14="http://schemas.microsoft.com/office/powerpoint/2010/main" val="13130409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019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9144000" cy="51435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7642782" y="4101286"/>
            <a:ext cx="1032993" cy="634437"/>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436651" y="1557471"/>
            <a:ext cx="8239124" cy="1844680"/>
          </a:xfrm>
        </p:spPr>
        <p:txBody>
          <a:bodyPr anchor="ctr">
            <a:normAutofit/>
          </a:bodyPr>
          <a:lstStyle>
            <a:lvl1pPr algn="ctr">
              <a:defRPr sz="6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6587B047-2314-400F-9EBB-D71E5F7B4F6D}"/>
              </a:ext>
            </a:extLst>
          </p:cNvPr>
          <p:cNvPicPr>
            <a:picLocks noChangeAspect="1"/>
          </p:cNvPicPr>
          <p:nvPr userDrawn="1"/>
        </p:nvPicPr>
        <p:blipFill>
          <a:blip r:embed="rId3"/>
          <a:srcRect/>
          <a:stretch/>
        </p:blipFill>
        <p:spPr>
          <a:xfrm>
            <a:off x="6715824" y="4344535"/>
            <a:ext cx="2157320" cy="557308"/>
          </a:xfrm>
          <a:prstGeom prst="rect">
            <a:avLst/>
          </a:prstGeom>
        </p:spPr>
      </p:pic>
    </p:spTree>
    <p:extLst>
      <p:ext uri="{BB962C8B-B14F-4D97-AF65-F5344CB8AC3E}">
        <p14:creationId xmlns:p14="http://schemas.microsoft.com/office/powerpoint/2010/main" val="411833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twitter.com/HelpEndHIV"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www.facebook.com/helpendhiv"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hyperlink" Target="https://www.facebook.com/helpendhiv" TargetMode="Externa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2.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hyperlink" Target="https://twitter.com/HelpEndHIV"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3.xml"/><Relationship Id="rId3" Type="http://schemas.openxmlformats.org/officeDocument/2006/relationships/slideLayout" Target="../slideLayouts/slideLayout41.xml"/><Relationship Id="rId21" Type="http://schemas.openxmlformats.org/officeDocument/2006/relationships/hyperlink" Target="https://www.facebook.com/helpendhiv" TargetMode="Externa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7.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2.png"/><Relationship Id="rId10" Type="http://schemas.openxmlformats.org/officeDocument/2006/relationships/slideLayout" Target="../slideLayouts/slideLayout48.xml"/><Relationship Id="rId19" Type="http://schemas.openxmlformats.org/officeDocument/2006/relationships/image" Target="../media/image6.pn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hyperlink" Target="https://twitter.com/HelpEndHIV"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4.xml"/><Relationship Id="rId3" Type="http://schemas.openxmlformats.org/officeDocument/2006/relationships/slideLayout" Target="../slideLayouts/slideLayout58.xml"/><Relationship Id="rId21" Type="http://schemas.openxmlformats.org/officeDocument/2006/relationships/hyperlink" Target="https://www.facebook.com/helpendhiv" TargetMode="Externa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8.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image" Target="../media/image7.png"/><Relationship Id="rId10" Type="http://schemas.openxmlformats.org/officeDocument/2006/relationships/slideLayout" Target="../slideLayouts/slideLayout65.xml"/><Relationship Id="rId19" Type="http://schemas.openxmlformats.org/officeDocument/2006/relationships/image" Target="../media/image2.pn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hyperlink" Target="https://twitter.com/HelpEndHIV"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4664868"/>
            <a:ext cx="9144000" cy="4786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fontAlgn="auto">
              <a:spcBef>
                <a:spcPts val="0"/>
              </a:spcBef>
              <a:spcAft>
                <a:spcPts val="0"/>
              </a:spcAft>
              <a:defRPr/>
            </a:pPr>
            <a:endParaRPr lang="en-US" dirty="0"/>
          </a:p>
        </p:txBody>
      </p:sp>
      <p:sp>
        <p:nvSpPr>
          <p:cNvPr id="1028" name="Title Placeholder 6"/>
          <p:cNvSpPr>
            <a:spLocks noGrp="1"/>
          </p:cNvSpPr>
          <p:nvPr>
            <p:ph type="title"/>
          </p:nvPr>
        </p:nvSpPr>
        <p:spPr bwMode="auto">
          <a:xfrm>
            <a:off x="457200" y="532316"/>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34" name="Picture 14"/>
          <p:cNvPicPr>
            <a:picLocks noChangeAspect="1"/>
          </p:cNvPicPr>
          <p:nvPr/>
        </p:nvPicPr>
        <p:blipFill>
          <a:blip r:embed="rId21" cstate="print">
            <a:extLst>
              <a:ext uri="{28A0092B-C50C-407E-A947-70E740481C1C}">
                <a14:useLocalDpi xmlns:a14="http://schemas.microsoft.com/office/drawing/2010/main" val="0"/>
              </a:ext>
            </a:extLst>
          </a:blip>
          <a:srcRect t="61658"/>
          <a:stretch>
            <a:fillRect/>
          </a:stretch>
        </p:blipFill>
        <p:spPr bwMode="auto">
          <a:xfrm>
            <a:off x="6612798" y="4651337"/>
            <a:ext cx="2321652" cy="4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6"/>
          <p:cNvSpPr>
            <a:spLocks noGrp="1"/>
          </p:cNvSpPr>
          <p:nvPr>
            <p:ph type="sldNum" sz="quarter" idx="4"/>
          </p:nvPr>
        </p:nvSpPr>
        <p:spPr>
          <a:xfrm>
            <a:off x="4160118" y="4787049"/>
            <a:ext cx="823765" cy="229984"/>
          </a:xfrm>
          <a:prstGeom prst="rect">
            <a:avLst/>
          </a:prstGeom>
        </p:spPr>
        <p:txBody>
          <a:bodyPr/>
          <a:lstStyle>
            <a:lvl1pPr algn="ctr">
              <a:defRPr sz="1051" smtClean="0">
                <a:solidFill>
                  <a:srgbClr val="F2F0E6"/>
                </a:solidFill>
              </a:defRPr>
            </a:lvl1pPr>
          </a:lstStyle>
          <a:p>
            <a:pPr>
              <a:defRPr/>
            </a:pPr>
            <a:fld id="{F9EA78D9-0D3B-4515-8BAB-DDCA675E9522}" type="slidenum">
              <a:rPr lang="en-US" smtClean="0"/>
              <a:pPr>
                <a:defRPr/>
              </a:pPr>
              <a:t>‹#›</a:t>
            </a:fld>
            <a:endParaRPr lang="en-US" dirty="0"/>
          </a:p>
        </p:txBody>
      </p:sp>
      <p:grpSp>
        <p:nvGrpSpPr>
          <p:cNvPr id="4" name="Group 3">
            <a:extLst>
              <a:ext uri="{FF2B5EF4-FFF2-40B4-BE49-F238E27FC236}">
                <a16:creationId xmlns:a16="http://schemas.microsoft.com/office/drawing/2014/main" id="{0715D516-8AA2-448D-BFDB-C17569664786}"/>
              </a:ext>
            </a:extLst>
          </p:cNvPr>
          <p:cNvGrpSpPr/>
          <p:nvPr userDrawn="1"/>
        </p:nvGrpSpPr>
        <p:grpSpPr>
          <a:xfrm>
            <a:off x="146050" y="4657727"/>
            <a:ext cx="926149" cy="488633"/>
            <a:chOff x="146049" y="4657725"/>
            <a:chExt cx="926149" cy="488633"/>
          </a:xfrm>
        </p:grpSpPr>
        <p:pic>
          <p:nvPicPr>
            <p:cNvPr id="1027" name="Picture 9"/>
            <p:cNvPicPr>
              <a:picLocks noChangeAspect="1"/>
            </p:cNvPicPr>
            <p:nvPr/>
          </p:nvPicPr>
          <p:blipFill>
            <a:blip r:embed="rId22">
              <a:extLst>
                <a:ext uri="{28A0092B-C50C-407E-A947-70E740481C1C}">
                  <a14:useLocalDpi xmlns:a14="http://schemas.microsoft.com/office/drawing/2010/main" val="0"/>
                </a:ext>
              </a:extLst>
            </a:blip>
            <a:srcRect r="59486"/>
            <a:stretch>
              <a:fillRect/>
            </a:stretch>
          </p:blipFill>
          <p:spPr bwMode="auto">
            <a:xfrm>
              <a:off x="146049" y="4657725"/>
              <a:ext cx="926149"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23"/>
            </p:cNvPr>
            <p:cNvSpPr/>
            <p:nvPr/>
          </p:nvSpPr>
          <p:spPr>
            <a:xfrm>
              <a:off x="209550" y="4724400"/>
              <a:ext cx="30301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hlinkClick r:id="rId24"/>
            </p:cNvPr>
            <p:cNvSpPr/>
            <p:nvPr/>
          </p:nvSpPr>
          <p:spPr>
            <a:xfrm>
              <a:off x="542613" y="4728378"/>
              <a:ext cx="298049"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714" r:id="rId1"/>
    <p:sldLayoutId id="2147483722" r:id="rId2"/>
    <p:sldLayoutId id="2147483719" r:id="rId3"/>
    <p:sldLayoutId id="2147483755" r:id="rId4"/>
    <p:sldLayoutId id="2147483731" r:id="rId5"/>
    <p:sldLayoutId id="2147483726" r:id="rId6"/>
    <p:sldLayoutId id="2147483732" r:id="rId7"/>
    <p:sldLayoutId id="2147483733" r:id="rId8"/>
    <p:sldLayoutId id="2147483734" r:id="rId9"/>
    <p:sldLayoutId id="2147483756" r:id="rId10"/>
    <p:sldLayoutId id="2147483720" r:id="rId11"/>
    <p:sldLayoutId id="2147483721" r:id="rId12"/>
    <p:sldLayoutId id="2147483723" r:id="rId13"/>
    <p:sldLayoutId id="2147483724" r:id="rId14"/>
    <p:sldLayoutId id="2147483725" r:id="rId15"/>
    <p:sldLayoutId id="2147483727" r:id="rId16"/>
    <p:sldLayoutId id="2147483728" r:id="rId17"/>
    <p:sldLayoutId id="2147483729" r:id="rId18"/>
    <p:sldLayoutId id="2147483730" r:id="rId19"/>
  </p:sldLayoutIdLst>
  <p:hf sldNum="0"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189" algn="ctr" rtl="0" eaLnBrk="1" fontAlgn="base" hangingPunct="1">
        <a:spcBef>
          <a:spcPct val="0"/>
        </a:spcBef>
        <a:spcAft>
          <a:spcPct val="0"/>
        </a:spcAft>
        <a:defRPr sz="4400">
          <a:solidFill>
            <a:srgbClr val="404041"/>
          </a:solidFill>
          <a:latin typeface="Franklin Gothic Demi" pitchFamily="34" charset="0"/>
        </a:defRPr>
      </a:lvl6pPr>
      <a:lvl7pPr marL="914377" algn="ctr" rtl="0" eaLnBrk="1" fontAlgn="base" hangingPunct="1">
        <a:spcBef>
          <a:spcPct val="0"/>
        </a:spcBef>
        <a:spcAft>
          <a:spcPct val="0"/>
        </a:spcAft>
        <a:defRPr sz="4400">
          <a:solidFill>
            <a:srgbClr val="404041"/>
          </a:solidFill>
          <a:latin typeface="Franklin Gothic Demi" pitchFamily="34" charset="0"/>
        </a:defRPr>
      </a:lvl7pPr>
      <a:lvl8pPr marL="1371566" algn="ctr" rtl="0" eaLnBrk="1" fontAlgn="base" hangingPunct="1">
        <a:spcBef>
          <a:spcPct val="0"/>
        </a:spcBef>
        <a:spcAft>
          <a:spcPct val="0"/>
        </a:spcAft>
        <a:defRPr sz="4400">
          <a:solidFill>
            <a:srgbClr val="404041"/>
          </a:solidFill>
          <a:latin typeface="Franklin Gothic Demi" pitchFamily="34" charset="0"/>
        </a:defRPr>
      </a:lvl8pPr>
      <a:lvl9pPr marL="1828754" algn="ctr" rtl="0" eaLnBrk="1" fontAlgn="base" hangingPunct="1">
        <a:spcBef>
          <a:spcPct val="0"/>
        </a:spcBef>
        <a:spcAft>
          <a:spcPct val="0"/>
        </a:spcAft>
        <a:defRPr sz="4400">
          <a:solidFill>
            <a:srgbClr val="404041"/>
          </a:solidFill>
          <a:latin typeface="Franklin Gothic Demi" pitchFamily="34" charset="0"/>
        </a:defRPr>
      </a:lvl9pPr>
    </p:titleStyle>
    <p:bodyStyle>
      <a:lvl1pPr marL="342891" indent="-342891"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32" indent="-285744"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160" indent="-228594"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349" indent="-228594"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4664868"/>
            <a:ext cx="9144000" cy="478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28" name="Title Placeholder 6"/>
          <p:cNvSpPr>
            <a:spLocks noGrp="1"/>
          </p:cNvSpPr>
          <p:nvPr>
            <p:ph type="title"/>
          </p:nvPr>
        </p:nvSpPr>
        <p:spPr bwMode="auto">
          <a:xfrm>
            <a:off x="457200" y="532316"/>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Slide Number Placeholder 6"/>
          <p:cNvSpPr>
            <a:spLocks noGrp="1"/>
          </p:cNvSpPr>
          <p:nvPr>
            <p:ph type="sldNum" sz="quarter" idx="4"/>
          </p:nvPr>
        </p:nvSpPr>
        <p:spPr>
          <a:xfrm>
            <a:off x="4164013" y="4774407"/>
            <a:ext cx="806451" cy="273844"/>
          </a:xfrm>
          <a:prstGeom prst="rect">
            <a:avLst/>
          </a:prstGeom>
        </p:spPr>
        <p:txBody>
          <a:bodyPr/>
          <a:lstStyle>
            <a:lvl1pPr algn="ctr">
              <a:defRPr sz="1051" smtClean="0">
                <a:solidFill>
                  <a:srgbClr val="F2F0E6"/>
                </a:solidFill>
              </a:defRPr>
            </a:lvl1pPr>
          </a:lstStyle>
          <a:p>
            <a:pPr defTabSz="685783">
              <a:defRPr/>
            </a:pPr>
            <a:fld id="{E1936DBB-2E64-4598-8D8B-B6B0ED5CD01B}" type="slidenum">
              <a:rPr lang="en-US" smtClean="0"/>
              <a:pPr defTabSz="685783">
                <a:defRPr/>
              </a:pPr>
              <a:t>‹#›</a:t>
            </a:fld>
            <a:endParaRPr lang="en-US" dirty="0"/>
          </a:p>
        </p:txBody>
      </p:sp>
      <p:sp>
        <p:nvSpPr>
          <p:cNvPr id="11" name="Rectangle 10">
            <a:hlinkClick r:id="rId21"/>
            <a:extLst>
              <a:ext uri="{FF2B5EF4-FFF2-40B4-BE49-F238E27FC236}">
                <a16:creationId xmlns:a16="http://schemas.microsoft.com/office/drawing/2014/main" id="{2F42BD29-1BD7-40AB-999B-EFBF11F12326}"/>
              </a:ext>
            </a:extLst>
          </p:cNvPr>
          <p:cNvSpPr/>
          <p:nvPr userDrawn="1"/>
        </p:nvSpPr>
        <p:spPr>
          <a:xfrm>
            <a:off x="209552" y="4724400"/>
            <a:ext cx="30301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Rectangle 11">
            <a:hlinkClick r:id="rId22"/>
            <a:extLst>
              <a:ext uri="{FF2B5EF4-FFF2-40B4-BE49-F238E27FC236}">
                <a16:creationId xmlns:a16="http://schemas.microsoft.com/office/drawing/2014/main" id="{7558A2D4-0F6F-4936-8A50-869A4CCE0E8E}"/>
              </a:ext>
            </a:extLst>
          </p:cNvPr>
          <p:cNvSpPr/>
          <p:nvPr userDrawn="1"/>
        </p:nvSpPr>
        <p:spPr>
          <a:xfrm>
            <a:off x="542614" y="4728378"/>
            <a:ext cx="298049"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3" name="Picture 9">
            <a:extLst>
              <a:ext uri="{FF2B5EF4-FFF2-40B4-BE49-F238E27FC236}">
                <a16:creationId xmlns:a16="http://schemas.microsoft.com/office/drawing/2014/main" id="{C8A1ED84-9880-4D47-BDC5-C973BD2DE267}"/>
              </a:ext>
            </a:extLst>
          </p:cNvPr>
          <p:cNvPicPr>
            <a:picLocks noChangeAspect="1"/>
          </p:cNvPicPr>
          <p:nvPr userDrawn="1"/>
        </p:nvPicPr>
        <p:blipFill>
          <a:blip r:embed="rId23">
            <a:extLst>
              <a:ext uri="{28A0092B-C50C-407E-A947-70E740481C1C}">
                <a14:useLocalDpi xmlns:a14="http://schemas.microsoft.com/office/drawing/2010/main" val="0"/>
              </a:ext>
            </a:extLst>
          </a:blip>
          <a:srcRect r="59486"/>
          <a:stretch>
            <a:fillRect/>
          </a:stretch>
        </p:blipFill>
        <p:spPr bwMode="auto">
          <a:xfrm>
            <a:off x="146050" y="4657727"/>
            <a:ext cx="926149"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A3E8CA52-77A4-4577-9F91-013E7D9BD6C7}"/>
              </a:ext>
            </a:extLst>
          </p:cNvPr>
          <p:cNvPicPr>
            <a:picLocks noChangeAspect="1"/>
          </p:cNvPicPr>
          <p:nvPr userDrawn="1"/>
        </p:nvPicPr>
        <p:blipFill>
          <a:blip r:embed="rId24" cstate="print">
            <a:extLst>
              <a:ext uri="{28A0092B-C50C-407E-A947-70E740481C1C}">
                <a14:useLocalDpi xmlns:a14="http://schemas.microsoft.com/office/drawing/2010/main" val="0"/>
              </a:ext>
            </a:extLst>
          </a:blip>
          <a:srcRect t="61658"/>
          <a:stretch>
            <a:fillRect/>
          </a:stretch>
        </p:blipFill>
        <p:spPr bwMode="auto">
          <a:xfrm>
            <a:off x="6612798" y="4651337"/>
            <a:ext cx="2321652" cy="4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469599"/>
      </p:ext>
    </p:extLst>
  </p:cSld>
  <p:clrMap bg1="lt1" tx1="dk1" bg2="lt2" tx2="dk2" accent1="accent1" accent2="accent2" accent3="accent3" accent4="accent4" accent5="accent5" accent6="accent6" hlink="hlink" folHlink="folHlink"/>
  <p:sldLayoutIdLst>
    <p:sldLayoutId id="2147483800" r:id="rId1"/>
    <p:sldLayoutId id="2147483797" r:id="rId2"/>
    <p:sldLayoutId id="2147483798" r:id="rId3"/>
    <p:sldLayoutId id="2147483804" r:id="rId4"/>
    <p:sldLayoutId id="2147483796" r:id="rId5"/>
    <p:sldLayoutId id="2147483801" r:id="rId6"/>
    <p:sldLayoutId id="2147483802" r:id="rId7"/>
    <p:sldLayoutId id="2147483803" r:id="rId8"/>
    <p:sldLayoutId id="2147483799"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Lst>
  <p:hf sldNum="0" hdr="0" ftr="0"/>
  <p:txStyles>
    <p:titleStyle>
      <a:lvl1pPr algn="ctr" rtl="0" eaLnBrk="1" fontAlgn="base" hangingPunct="1">
        <a:spcBef>
          <a:spcPct val="0"/>
        </a:spcBef>
        <a:spcAft>
          <a:spcPct val="0"/>
        </a:spcAft>
        <a:defRPr sz="3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3300">
          <a:solidFill>
            <a:srgbClr val="404041"/>
          </a:solidFill>
          <a:latin typeface="Franklin Gothic Demi" pitchFamily="34" charset="0"/>
        </a:defRPr>
      </a:lvl2pPr>
      <a:lvl3pPr algn="ctr" rtl="0" eaLnBrk="1" fontAlgn="base" hangingPunct="1">
        <a:spcBef>
          <a:spcPct val="0"/>
        </a:spcBef>
        <a:spcAft>
          <a:spcPct val="0"/>
        </a:spcAft>
        <a:defRPr sz="3300">
          <a:solidFill>
            <a:srgbClr val="404041"/>
          </a:solidFill>
          <a:latin typeface="Franklin Gothic Demi" pitchFamily="34" charset="0"/>
        </a:defRPr>
      </a:lvl3pPr>
      <a:lvl4pPr algn="ctr" rtl="0" eaLnBrk="1" fontAlgn="base" hangingPunct="1">
        <a:spcBef>
          <a:spcPct val="0"/>
        </a:spcBef>
        <a:spcAft>
          <a:spcPct val="0"/>
        </a:spcAft>
        <a:defRPr sz="3300">
          <a:solidFill>
            <a:srgbClr val="404041"/>
          </a:solidFill>
          <a:latin typeface="Franklin Gothic Demi" pitchFamily="34" charset="0"/>
        </a:defRPr>
      </a:lvl4pPr>
      <a:lvl5pPr algn="ctr" rtl="0" eaLnBrk="1" fontAlgn="base" hangingPunct="1">
        <a:spcBef>
          <a:spcPct val="0"/>
        </a:spcBef>
        <a:spcAft>
          <a:spcPct val="0"/>
        </a:spcAft>
        <a:defRPr sz="3300">
          <a:solidFill>
            <a:srgbClr val="404041"/>
          </a:solidFill>
          <a:latin typeface="Franklin Gothic Demi" pitchFamily="34" charset="0"/>
        </a:defRPr>
      </a:lvl5pPr>
      <a:lvl6pPr marL="342891" algn="ctr" rtl="0" eaLnBrk="1" fontAlgn="base" hangingPunct="1">
        <a:spcBef>
          <a:spcPct val="0"/>
        </a:spcBef>
        <a:spcAft>
          <a:spcPct val="0"/>
        </a:spcAft>
        <a:defRPr sz="3300">
          <a:solidFill>
            <a:srgbClr val="404041"/>
          </a:solidFill>
          <a:latin typeface="Franklin Gothic Demi" pitchFamily="34" charset="0"/>
        </a:defRPr>
      </a:lvl6pPr>
      <a:lvl7pPr marL="685783" algn="ctr" rtl="0" eaLnBrk="1" fontAlgn="base" hangingPunct="1">
        <a:spcBef>
          <a:spcPct val="0"/>
        </a:spcBef>
        <a:spcAft>
          <a:spcPct val="0"/>
        </a:spcAft>
        <a:defRPr sz="3300">
          <a:solidFill>
            <a:srgbClr val="404041"/>
          </a:solidFill>
          <a:latin typeface="Franklin Gothic Demi" pitchFamily="34" charset="0"/>
        </a:defRPr>
      </a:lvl7pPr>
      <a:lvl8pPr marL="1028674" algn="ctr" rtl="0" eaLnBrk="1" fontAlgn="base" hangingPunct="1">
        <a:spcBef>
          <a:spcPct val="0"/>
        </a:spcBef>
        <a:spcAft>
          <a:spcPct val="0"/>
        </a:spcAft>
        <a:defRPr sz="3300">
          <a:solidFill>
            <a:srgbClr val="404041"/>
          </a:solidFill>
          <a:latin typeface="Franklin Gothic Demi" pitchFamily="34" charset="0"/>
        </a:defRPr>
      </a:lvl8pPr>
      <a:lvl9pPr marL="1371566" algn="ctr" rtl="0" eaLnBrk="1" fontAlgn="base" hangingPunct="1">
        <a:spcBef>
          <a:spcPct val="0"/>
        </a:spcBef>
        <a:spcAft>
          <a:spcPct val="0"/>
        </a:spcAft>
        <a:defRPr sz="3300">
          <a:solidFill>
            <a:srgbClr val="404041"/>
          </a:solidFill>
          <a:latin typeface="Franklin Gothic Demi" pitchFamily="34" charset="0"/>
        </a:defRPr>
      </a:lvl9pPr>
    </p:titleStyle>
    <p:bodyStyle>
      <a:lvl1pPr marL="257168" indent="-257168" algn="l" rtl="0" eaLnBrk="1" fontAlgn="base" hangingPunct="1">
        <a:spcBef>
          <a:spcPct val="20000"/>
        </a:spcBef>
        <a:spcAft>
          <a:spcPct val="0"/>
        </a:spcAft>
        <a:buFont typeface="Arial" charset="0"/>
        <a:buChar char="•"/>
        <a:defRPr sz="2551" kern="1200">
          <a:solidFill>
            <a:schemeClr val="tx1"/>
          </a:solidFill>
          <a:latin typeface="Franklin Gothic Demi" panose="020B0703020102020204" pitchFamily="34" charset="0"/>
          <a:ea typeface="+mn-ea"/>
          <a:cs typeface="+mn-cs"/>
        </a:defRPr>
      </a:lvl1pPr>
      <a:lvl2pPr marL="557199" indent="-214308" algn="l" rtl="0" eaLnBrk="1" fontAlgn="base" hangingPunct="1">
        <a:spcBef>
          <a:spcPct val="20000"/>
        </a:spcBef>
        <a:spcAft>
          <a:spcPct val="0"/>
        </a:spcAft>
        <a:buClr>
          <a:schemeClr val="tx2"/>
        </a:buClr>
        <a:buFont typeface="Arial" charset="0"/>
        <a:buChar char="•"/>
        <a:defRPr sz="2100" kern="1200">
          <a:solidFill>
            <a:schemeClr val="tx1"/>
          </a:solidFill>
          <a:latin typeface="Franklin Gothic Book" panose="020B0503020102020204" pitchFamily="34" charset="0"/>
          <a:ea typeface="+mn-ea"/>
          <a:cs typeface="+mn-cs"/>
        </a:defRPr>
      </a:lvl2pPr>
      <a:lvl3pPr marL="857229" indent="-171446" algn="l" rtl="0" eaLnBrk="1" fontAlgn="base" hangingPunct="1">
        <a:spcBef>
          <a:spcPct val="20000"/>
        </a:spcBef>
        <a:spcAft>
          <a:spcPct val="0"/>
        </a:spcAft>
        <a:buFont typeface="Arial" charset="0"/>
        <a:buChar char="•"/>
        <a:defRPr sz="1800" kern="1200">
          <a:solidFill>
            <a:schemeClr val="tx1"/>
          </a:solidFill>
          <a:latin typeface="Franklin Gothic Book" panose="020B0503020102020204" pitchFamily="34" charset="0"/>
          <a:ea typeface="+mn-ea"/>
          <a:cs typeface="+mn-cs"/>
        </a:defRPr>
      </a:lvl3pPr>
      <a:lvl4pPr marL="1200121" indent="-171446" algn="l" rtl="0" eaLnBrk="1" fontAlgn="base" hangingPunct="1">
        <a:spcBef>
          <a:spcPct val="20000"/>
        </a:spcBef>
        <a:spcAft>
          <a:spcPct val="0"/>
        </a:spcAft>
        <a:buClr>
          <a:schemeClr val="tx2"/>
        </a:buClr>
        <a:buFont typeface="Arial" charset="0"/>
        <a:buChar char="•"/>
        <a:defRPr sz="1500" kern="1200">
          <a:solidFill>
            <a:schemeClr val="tx1"/>
          </a:solidFill>
          <a:latin typeface="Franklin Gothic Book" panose="020B0503020102020204" pitchFamily="34" charset="0"/>
          <a:ea typeface="+mn-ea"/>
          <a:cs typeface="+mn-cs"/>
        </a:defRPr>
      </a:lvl4pPr>
      <a:lvl5pPr marL="1543012" indent="-171446" algn="l" rtl="0" eaLnBrk="1" fontAlgn="base" hangingPunct="1">
        <a:spcBef>
          <a:spcPct val="20000"/>
        </a:spcBef>
        <a:spcAft>
          <a:spcPct val="0"/>
        </a:spcAft>
        <a:buClr>
          <a:schemeClr val="tx2"/>
        </a:buClr>
        <a:buFont typeface="Century Gothic" pitchFamily="34" charset="0"/>
        <a:buChar char="−"/>
        <a:defRPr sz="1500" kern="1200">
          <a:solidFill>
            <a:schemeClr val="tx1"/>
          </a:solidFill>
          <a:latin typeface="Franklin Gothic Book" panose="020B0503020102020204" pitchFamily="34" charset="0"/>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bg-BG"/>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6"/>
          <p:cNvSpPr>
            <a:spLocks noGrp="1"/>
          </p:cNvSpPr>
          <p:nvPr>
            <p:ph type="title"/>
          </p:nvPr>
        </p:nvSpPr>
        <p:spPr bwMode="auto">
          <a:xfrm>
            <a:off x="457200" y="532316"/>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pic>
        <p:nvPicPr>
          <p:cNvPr id="1034" name="Picture 14"/>
          <p:cNvPicPr>
            <a:picLocks noChangeAspect="1"/>
          </p:cNvPicPr>
          <p:nvPr/>
        </p:nvPicPr>
        <p:blipFill>
          <a:blip r:embed="rId19" cstate="print">
            <a:extLst>
              <a:ext uri="{28A0092B-C50C-407E-A947-70E740481C1C}">
                <a14:useLocalDpi xmlns:a14="http://schemas.microsoft.com/office/drawing/2010/main" val="0"/>
              </a:ext>
            </a:extLst>
          </a:blip>
          <a:srcRect t="61658"/>
          <a:stretch>
            <a:fillRect/>
          </a:stretch>
        </p:blipFill>
        <p:spPr bwMode="auto">
          <a:xfrm>
            <a:off x="6994544" y="4716207"/>
            <a:ext cx="232213" cy="3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rotWithShape="1">
          <a:blip r:embed="rId20" cstate="print">
            <a:extLst>
              <a:ext uri="{28A0092B-C50C-407E-A947-70E740481C1C}">
                <a14:useLocalDpi xmlns:a14="http://schemas.microsoft.com/office/drawing/2010/main" val="0"/>
              </a:ext>
            </a:extLst>
          </a:blip>
          <a:srcRect t="67298"/>
          <a:stretch/>
        </p:blipFill>
        <p:spPr bwMode="auto">
          <a:xfrm>
            <a:off x="6608381" y="4714420"/>
            <a:ext cx="2333217" cy="35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hidden="1">
            <a:hlinkClick r:id="rId21"/>
          </p:cNvPr>
          <p:cNvSpPr/>
          <p:nvPr/>
        </p:nvSpPr>
        <p:spPr>
          <a:xfrm>
            <a:off x="254000" y="4746293"/>
            <a:ext cx="24570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hidden="1">
            <a:hlinkClick r:id="rId22"/>
          </p:cNvPr>
          <p:cNvSpPr/>
          <p:nvPr/>
        </p:nvSpPr>
        <p:spPr>
          <a:xfrm>
            <a:off x="533401" y="4750271"/>
            <a:ext cx="313612"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nvGrpSpPr>
          <p:cNvPr id="17" name="Group 16">
            <a:extLst>
              <a:ext uri="{FF2B5EF4-FFF2-40B4-BE49-F238E27FC236}">
                <a16:creationId xmlns:a16="http://schemas.microsoft.com/office/drawing/2014/main" id="{F809AD8E-986E-4C93-8B73-DCFB9CCC6BE1}"/>
              </a:ext>
            </a:extLst>
          </p:cNvPr>
          <p:cNvGrpSpPr/>
          <p:nvPr userDrawn="1"/>
        </p:nvGrpSpPr>
        <p:grpSpPr>
          <a:xfrm>
            <a:off x="146050" y="4657727"/>
            <a:ext cx="926149" cy="488633"/>
            <a:chOff x="146049" y="4657725"/>
            <a:chExt cx="926149" cy="488633"/>
          </a:xfrm>
        </p:grpSpPr>
        <p:pic>
          <p:nvPicPr>
            <p:cNvPr id="18" name="Picture 9">
              <a:extLst>
                <a:ext uri="{FF2B5EF4-FFF2-40B4-BE49-F238E27FC236}">
                  <a16:creationId xmlns:a16="http://schemas.microsoft.com/office/drawing/2014/main" id="{E58482F8-F106-4AF6-A47A-F0685A8A150F}"/>
                </a:ext>
              </a:extLst>
            </p:cNvPr>
            <p:cNvPicPr>
              <a:picLocks noChangeAspect="1"/>
            </p:cNvPicPr>
            <p:nvPr/>
          </p:nvPicPr>
          <p:blipFill>
            <a:blip r:embed="rId23">
              <a:extLst>
                <a:ext uri="{28A0092B-C50C-407E-A947-70E740481C1C}">
                  <a14:useLocalDpi xmlns:a14="http://schemas.microsoft.com/office/drawing/2010/main" val="0"/>
                </a:ext>
              </a:extLst>
            </a:blip>
            <a:srcRect r="59486"/>
            <a:stretch>
              <a:fillRect/>
            </a:stretch>
          </p:blipFill>
          <p:spPr bwMode="auto">
            <a:xfrm>
              <a:off x="146049" y="4657725"/>
              <a:ext cx="926149"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hlinkClick r:id="rId21"/>
              <a:extLst>
                <a:ext uri="{FF2B5EF4-FFF2-40B4-BE49-F238E27FC236}">
                  <a16:creationId xmlns:a16="http://schemas.microsoft.com/office/drawing/2014/main" id="{6821BFBF-9215-439A-8FBF-54DB416EDD88}"/>
                </a:ext>
              </a:extLst>
            </p:cNvPr>
            <p:cNvSpPr/>
            <p:nvPr/>
          </p:nvSpPr>
          <p:spPr>
            <a:xfrm>
              <a:off x="209550" y="4724400"/>
              <a:ext cx="30301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Rectangle 19">
              <a:hlinkClick r:id="rId22"/>
              <a:extLst>
                <a:ext uri="{FF2B5EF4-FFF2-40B4-BE49-F238E27FC236}">
                  <a16:creationId xmlns:a16="http://schemas.microsoft.com/office/drawing/2014/main" id="{1BFB2485-9646-4D50-8F40-970185F9111E}"/>
                </a:ext>
              </a:extLst>
            </p:cNvPr>
            <p:cNvSpPr/>
            <p:nvPr/>
          </p:nvSpPr>
          <p:spPr>
            <a:xfrm>
              <a:off x="542613" y="4728378"/>
              <a:ext cx="298049"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66132425"/>
      </p:ext>
    </p:extLst>
  </p:cSld>
  <p:clrMap bg1="lt1" tx1="dk1" bg2="lt2" tx2="dk2" accent1="accent1" accent2="accent2" accent3="accent3" accent4="accent4" accent5="accent5" accent6="accent6" hlink="hlink" folHlink="folHlink"/>
  <p:sldLayoutIdLst>
    <p:sldLayoutId id="2147483736" r:id="rId1"/>
    <p:sldLayoutId id="2147483740" r:id="rId2"/>
    <p:sldLayoutId id="2147483747" r:id="rId3"/>
    <p:sldLayoutId id="2147483738" r:id="rId4"/>
    <p:sldLayoutId id="2147483739" r:id="rId5"/>
    <p:sldLayoutId id="2147483741" r:id="rId6"/>
    <p:sldLayoutId id="2147483743" r:id="rId7"/>
    <p:sldLayoutId id="2147483744" r:id="rId8"/>
    <p:sldLayoutId id="2147483745" r:id="rId9"/>
    <p:sldLayoutId id="2147483746" r:id="rId10"/>
    <p:sldLayoutId id="2147483748" r:id="rId11"/>
    <p:sldLayoutId id="2147483749" r:id="rId12"/>
    <p:sldLayoutId id="2147483750" r:id="rId13"/>
    <p:sldLayoutId id="2147483751" r:id="rId14"/>
    <p:sldLayoutId id="2147483752" r:id="rId15"/>
    <p:sldLayoutId id="2147483753" r:id="rId16"/>
    <p:sldLayoutId id="2147483754" r:id="rId17"/>
  </p:sldLayoutIdLst>
  <p:hf sldNum="0"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189" algn="ctr" rtl="0" eaLnBrk="1" fontAlgn="base" hangingPunct="1">
        <a:spcBef>
          <a:spcPct val="0"/>
        </a:spcBef>
        <a:spcAft>
          <a:spcPct val="0"/>
        </a:spcAft>
        <a:defRPr sz="4400">
          <a:solidFill>
            <a:srgbClr val="404041"/>
          </a:solidFill>
          <a:latin typeface="Franklin Gothic Demi" pitchFamily="34" charset="0"/>
        </a:defRPr>
      </a:lvl6pPr>
      <a:lvl7pPr marL="914377" algn="ctr" rtl="0" eaLnBrk="1" fontAlgn="base" hangingPunct="1">
        <a:spcBef>
          <a:spcPct val="0"/>
        </a:spcBef>
        <a:spcAft>
          <a:spcPct val="0"/>
        </a:spcAft>
        <a:defRPr sz="4400">
          <a:solidFill>
            <a:srgbClr val="404041"/>
          </a:solidFill>
          <a:latin typeface="Franklin Gothic Demi" pitchFamily="34" charset="0"/>
        </a:defRPr>
      </a:lvl7pPr>
      <a:lvl8pPr marL="1371566" algn="ctr" rtl="0" eaLnBrk="1" fontAlgn="base" hangingPunct="1">
        <a:spcBef>
          <a:spcPct val="0"/>
        </a:spcBef>
        <a:spcAft>
          <a:spcPct val="0"/>
        </a:spcAft>
        <a:defRPr sz="4400">
          <a:solidFill>
            <a:srgbClr val="404041"/>
          </a:solidFill>
          <a:latin typeface="Franklin Gothic Demi" pitchFamily="34" charset="0"/>
        </a:defRPr>
      </a:lvl8pPr>
      <a:lvl9pPr marL="1828754" algn="ctr" rtl="0" eaLnBrk="1" fontAlgn="base" hangingPunct="1">
        <a:spcBef>
          <a:spcPct val="0"/>
        </a:spcBef>
        <a:spcAft>
          <a:spcPct val="0"/>
        </a:spcAft>
        <a:defRPr sz="4400">
          <a:solidFill>
            <a:srgbClr val="404041"/>
          </a:solidFill>
          <a:latin typeface="Franklin Gothic Demi" pitchFamily="34" charset="0"/>
        </a:defRPr>
      </a:lvl9pPr>
    </p:titleStyle>
    <p:bodyStyle>
      <a:lvl1pPr marL="342891" indent="-342891" algn="l" rtl="0" eaLnBrk="1" fontAlgn="base" hangingPunct="1">
        <a:spcBef>
          <a:spcPct val="20000"/>
        </a:spcBef>
        <a:spcAft>
          <a:spcPct val="0"/>
        </a:spcAft>
        <a:buClr>
          <a:srgbClr val="3589A5"/>
        </a:buClr>
        <a:buFont typeface="Arial" charset="0"/>
        <a:buChar char="•"/>
        <a:defRPr sz="3400" kern="1200">
          <a:solidFill>
            <a:schemeClr val="tx1"/>
          </a:solidFill>
          <a:latin typeface="Franklin Gothic Demi" panose="020B0703020102020204" pitchFamily="34" charset="0"/>
          <a:ea typeface="+mn-ea"/>
          <a:cs typeface="+mn-cs"/>
        </a:defRPr>
      </a:lvl1pPr>
      <a:lvl2pPr marL="742932" indent="-285744" algn="l" rtl="0" eaLnBrk="1" fontAlgn="base" hangingPunct="1">
        <a:spcBef>
          <a:spcPct val="20000"/>
        </a:spcBef>
        <a:spcAft>
          <a:spcPct val="0"/>
        </a:spcAft>
        <a:buClr>
          <a:srgbClr val="3589A5"/>
        </a:buClr>
        <a:buFont typeface="Arial" charset="0"/>
        <a:buChar char="•"/>
        <a:defRPr sz="2800" kern="1200">
          <a:solidFill>
            <a:schemeClr val="tx1"/>
          </a:solidFill>
          <a:latin typeface="Franklin Gothic Book" panose="020B0503020102020204" pitchFamily="34" charset="0"/>
          <a:ea typeface="+mn-ea"/>
          <a:cs typeface="+mn-cs"/>
        </a:defRPr>
      </a:lvl2pPr>
      <a:lvl3pPr marL="1142971" indent="-228594" algn="l" rtl="0" eaLnBrk="1" fontAlgn="base" hangingPunct="1">
        <a:spcBef>
          <a:spcPct val="20000"/>
        </a:spcBef>
        <a:spcAft>
          <a:spcPct val="0"/>
        </a:spcAft>
        <a:buClr>
          <a:srgbClr val="3589A5"/>
        </a:buClr>
        <a:buFont typeface="Arial" charset="0"/>
        <a:buChar char="•"/>
        <a:defRPr sz="2400" kern="1200">
          <a:solidFill>
            <a:schemeClr val="tx1"/>
          </a:solidFill>
          <a:latin typeface="Franklin Gothic Book" panose="020B0503020102020204" pitchFamily="34" charset="0"/>
          <a:ea typeface="+mn-ea"/>
          <a:cs typeface="+mn-cs"/>
        </a:defRPr>
      </a:lvl3pPr>
      <a:lvl4pPr marL="1600160" indent="-228594" algn="l" rtl="0" eaLnBrk="1" fontAlgn="base" hangingPunct="1">
        <a:spcBef>
          <a:spcPct val="20000"/>
        </a:spcBef>
        <a:spcAft>
          <a:spcPct val="0"/>
        </a:spcAft>
        <a:buClr>
          <a:srgbClr val="3589A5"/>
        </a:buClr>
        <a:buFont typeface="Arial" charset="0"/>
        <a:buChar char="•"/>
        <a:defRPr sz="2000" kern="1200">
          <a:solidFill>
            <a:schemeClr val="tx1"/>
          </a:solidFill>
          <a:latin typeface="Franklin Gothic Book" panose="020B0503020102020204" pitchFamily="34" charset="0"/>
          <a:ea typeface="+mn-ea"/>
          <a:cs typeface="+mn-cs"/>
        </a:defRPr>
      </a:lvl4pPr>
      <a:lvl5pPr marL="2057349" indent="-228594" algn="l" rtl="0" eaLnBrk="1" fontAlgn="base" hangingPunct="1">
        <a:spcBef>
          <a:spcPct val="20000"/>
        </a:spcBef>
        <a:spcAft>
          <a:spcPct val="0"/>
        </a:spcAft>
        <a:buClr>
          <a:srgbClr val="3589A5"/>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9" hidden="1"/>
          <p:cNvPicPr>
            <a:picLocks noChangeAspect="1"/>
          </p:cNvPicPr>
          <p:nvPr/>
        </p:nvPicPr>
        <p:blipFill>
          <a:blip r:embed="rId19">
            <a:duotone>
              <a:prstClr val="black"/>
              <a:schemeClr val="accent4">
                <a:tint val="45000"/>
                <a:satMod val="400000"/>
              </a:schemeClr>
            </a:duotone>
            <a:extLst>
              <a:ext uri="{28A0092B-C50C-407E-A947-70E740481C1C}">
                <a14:useLocalDpi xmlns:a14="http://schemas.microsoft.com/office/drawing/2010/main" val="0"/>
              </a:ext>
            </a:extLst>
          </a:blip>
          <a:srcRect r="59486"/>
          <a:stretch>
            <a:fillRect/>
          </a:stretch>
        </p:blipFill>
        <p:spPr bwMode="auto">
          <a:xfrm>
            <a:off x="109895" y="4716207"/>
            <a:ext cx="694612" cy="48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532316"/>
            <a:ext cx="8229600"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a:t>Click to edit Master title style</a:t>
            </a:r>
          </a:p>
        </p:txBody>
      </p:sp>
      <p:sp>
        <p:nvSpPr>
          <p:cNvPr id="1029" name="Text Placeholder 7"/>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Slide Number Placeholder 6"/>
          <p:cNvSpPr>
            <a:spLocks noGrp="1"/>
          </p:cNvSpPr>
          <p:nvPr>
            <p:ph type="sldNum" sz="quarter" idx="4"/>
          </p:nvPr>
        </p:nvSpPr>
        <p:spPr>
          <a:xfrm>
            <a:off x="4168775" y="4765977"/>
            <a:ext cx="806451" cy="276999"/>
          </a:xfrm>
          <a:prstGeom prst="rect">
            <a:avLst/>
          </a:prstGeom>
        </p:spPr>
        <p:txBody>
          <a:bodyPr anchor="ctr" anchorCtr="0">
            <a:spAutoFit/>
          </a:bodyPr>
          <a:lstStyle>
            <a:lvl1pPr algn="ctr" fontAlgn="auto">
              <a:spcBef>
                <a:spcPts val="0"/>
              </a:spcBef>
              <a:spcAft>
                <a:spcPts val="0"/>
              </a:spcAft>
              <a:defRPr sz="1200" smtClean="0">
                <a:solidFill>
                  <a:schemeClr val="tx1"/>
                </a:solidFill>
                <a:latin typeface="Franklin Gothic Book" panose="020B0503020102020204" pitchFamily="34" charset="0"/>
                <a:cs typeface="+mn-cs"/>
              </a:defRPr>
            </a:lvl1pPr>
          </a:lstStyle>
          <a:p>
            <a:pPr>
              <a:defRPr/>
            </a:pPr>
            <a:fld id="{73A6897B-BF1C-4864-AF4A-7F90749CDC23}" type="slidenum">
              <a:rPr lang="en-US" smtClean="0"/>
              <a:pPr>
                <a:defRPr/>
              </a:pPr>
              <a:t>‹#›</a:t>
            </a:fld>
            <a:endParaRPr lang="en-US" dirty="0"/>
          </a:p>
        </p:txBody>
      </p:sp>
      <p:pic>
        <p:nvPicPr>
          <p:cNvPr id="1034" name="Picture 14"/>
          <p:cNvPicPr>
            <a:picLocks noChangeAspect="1"/>
          </p:cNvPicPr>
          <p:nvPr/>
        </p:nvPicPr>
        <p:blipFill>
          <a:blip r:embed="rId20" cstate="print">
            <a:extLst>
              <a:ext uri="{28A0092B-C50C-407E-A947-70E740481C1C}">
                <a14:useLocalDpi xmlns:a14="http://schemas.microsoft.com/office/drawing/2010/main" val="0"/>
              </a:ext>
            </a:extLst>
          </a:blip>
          <a:srcRect t="61658"/>
          <a:stretch>
            <a:fillRect/>
          </a:stretch>
        </p:blipFill>
        <p:spPr bwMode="auto">
          <a:xfrm>
            <a:off x="6994544" y="4716205"/>
            <a:ext cx="1738312" cy="30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hidden="1">
            <a:hlinkClick r:id="rId21"/>
          </p:cNvPr>
          <p:cNvSpPr/>
          <p:nvPr/>
        </p:nvSpPr>
        <p:spPr>
          <a:xfrm>
            <a:off x="254000" y="4746293"/>
            <a:ext cx="245707"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Rectangle 9" hidden="1">
            <a:hlinkClick r:id="rId22"/>
          </p:cNvPr>
          <p:cNvSpPr/>
          <p:nvPr/>
        </p:nvSpPr>
        <p:spPr>
          <a:xfrm>
            <a:off x="533401" y="4750271"/>
            <a:ext cx="313612" cy="30782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B4D4BC5C-5882-4063-87EB-EBE76CE1FB6B}"/>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t="67298"/>
          <a:stretch/>
        </p:blipFill>
        <p:spPr bwMode="auto">
          <a:xfrm>
            <a:off x="6608381" y="4714420"/>
            <a:ext cx="2333217" cy="35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048116"/>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hf sldNum="0" hdr="0" ftr="0"/>
  <p:txStyles>
    <p:titleStyle>
      <a:lvl1pPr algn="ctr" rtl="0" eaLnBrk="1" fontAlgn="base" hangingPunct="1">
        <a:spcBef>
          <a:spcPct val="0"/>
        </a:spcBef>
        <a:spcAft>
          <a:spcPct val="0"/>
        </a:spcAft>
        <a:defRPr sz="40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189" algn="ctr" rtl="0" eaLnBrk="1" fontAlgn="base" hangingPunct="1">
        <a:spcBef>
          <a:spcPct val="0"/>
        </a:spcBef>
        <a:spcAft>
          <a:spcPct val="0"/>
        </a:spcAft>
        <a:defRPr sz="4400">
          <a:solidFill>
            <a:srgbClr val="404041"/>
          </a:solidFill>
          <a:latin typeface="Franklin Gothic Demi" pitchFamily="34" charset="0"/>
        </a:defRPr>
      </a:lvl6pPr>
      <a:lvl7pPr marL="914377" algn="ctr" rtl="0" eaLnBrk="1" fontAlgn="base" hangingPunct="1">
        <a:spcBef>
          <a:spcPct val="0"/>
        </a:spcBef>
        <a:spcAft>
          <a:spcPct val="0"/>
        </a:spcAft>
        <a:defRPr sz="4400">
          <a:solidFill>
            <a:srgbClr val="404041"/>
          </a:solidFill>
          <a:latin typeface="Franklin Gothic Demi" pitchFamily="34" charset="0"/>
        </a:defRPr>
      </a:lvl7pPr>
      <a:lvl8pPr marL="1371566" algn="ctr" rtl="0" eaLnBrk="1" fontAlgn="base" hangingPunct="1">
        <a:spcBef>
          <a:spcPct val="0"/>
        </a:spcBef>
        <a:spcAft>
          <a:spcPct val="0"/>
        </a:spcAft>
        <a:defRPr sz="4400">
          <a:solidFill>
            <a:srgbClr val="404041"/>
          </a:solidFill>
          <a:latin typeface="Franklin Gothic Demi" pitchFamily="34" charset="0"/>
        </a:defRPr>
      </a:lvl8pPr>
      <a:lvl9pPr marL="1828754" algn="ctr" rtl="0" eaLnBrk="1" fontAlgn="base" hangingPunct="1">
        <a:spcBef>
          <a:spcPct val="0"/>
        </a:spcBef>
        <a:spcAft>
          <a:spcPct val="0"/>
        </a:spcAft>
        <a:defRPr sz="4400">
          <a:solidFill>
            <a:srgbClr val="404041"/>
          </a:solidFill>
          <a:latin typeface="Franklin Gothic Demi" pitchFamily="34" charset="0"/>
        </a:defRPr>
      </a:lvl9pPr>
    </p:titleStyle>
    <p:bodyStyle>
      <a:lvl1pPr marL="342891" indent="-342891" algn="l" rtl="0" eaLnBrk="1" fontAlgn="base" hangingPunct="1">
        <a:spcBef>
          <a:spcPct val="20000"/>
        </a:spcBef>
        <a:spcAft>
          <a:spcPct val="0"/>
        </a:spcAft>
        <a:buClr>
          <a:srgbClr val="3589A5"/>
        </a:buClr>
        <a:buFont typeface="Arial" charset="0"/>
        <a:buChar char="•"/>
        <a:defRPr sz="3400" kern="1200">
          <a:solidFill>
            <a:schemeClr val="tx1"/>
          </a:solidFill>
          <a:latin typeface="Franklin Gothic Demi" panose="020B0703020102020204" pitchFamily="34" charset="0"/>
          <a:ea typeface="+mn-ea"/>
          <a:cs typeface="+mn-cs"/>
        </a:defRPr>
      </a:lvl1pPr>
      <a:lvl2pPr marL="742932" indent="-285744" algn="l" rtl="0" eaLnBrk="1" fontAlgn="base" hangingPunct="1">
        <a:spcBef>
          <a:spcPct val="20000"/>
        </a:spcBef>
        <a:spcAft>
          <a:spcPct val="0"/>
        </a:spcAft>
        <a:buClr>
          <a:srgbClr val="3589A5"/>
        </a:buClr>
        <a:buFont typeface="Arial" charset="0"/>
        <a:buChar char="•"/>
        <a:defRPr sz="2800" kern="1200">
          <a:solidFill>
            <a:schemeClr val="tx1"/>
          </a:solidFill>
          <a:latin typeface="Franklin Gothic Book" panose="020B0503020102020204" pitchFamily="34" charset="0"/>
          <a:ea typeface="+mn-ea"/>
          <a:cs typeface="+mn-cs"/>
        </a:defRPr>
      </a:lvl2pPr>
      <a:lvl3pPr marL="1142971" indent="-228594" algn="l" rtl="0" eaLnBrk="1" fontAlgn="base" hangingPunct="1">
        <a:spcBef>
          <a:spcPct val="20000"/>
        </a:spcBef>
        <a:spcAft>
          <a:spcPct val="0"/>
        </a:spcAft>
        <a:buClr>
          <a:srgbClr val="3589A5"/>
        </a:buClr>
        <a:buFont typeface="Arial" charset="0"/>
        <a:buChar char="•"/>
        <a:defRPr sz="2400" kern="1200">
          <a:solidFill>
            <a:schemeClr val="tx1"/>
          </a:solidFill>
          <a:latin typeface="Franklin Gothic Book" panose="020B0503020102020204" pitchFamily="34" charset="0"/>
          <a:ea typeface="+mn-ea"/>
          <a:cs typeface="+mn-cs"/>
        </a:defRPr>
      </a:lvl3pPr>
      <a:lvl4pPr marL="1600160" indent="-228594" algn="l" rtl="0" eaLnBrk="1" fontAlgn="base" hangingPunct="1">
        <a:spcBef>
          <a:spcPct val="20000"/>
        </a:spcBef>
        <a:spcAft>
          <a:spcPct val="0"/>
        </a:spcAft>
        <a:buClr>
          <a:srgbClr val="3589A5"/>
        </a:buClr>
        <a:buFont typeface="Arial" charset="0"/>
        <a:buChar char="•"/>
        <a:defRPr sz="2000" kern="1200">
          <a:solidFill>
            <a:schemeClr val="tx1"/>
          </a:solidFill>
          <a:latin typeface="Franklin Gothic Book" panose="020B0503020102020204" pitchFamily="34" charset="0"/>
          <a:ea typeface="+mn-ea"/>
          <a:cs typeface="+mn-cs"/>
        </a:defRPr>
      </a:lvl4pPr>
      <a:lvl5pPr marL="2057349" indent="-228594" algn="l" rtl="0" eaLnBrk="1" fontAlgn="base" hangingPunct="1">
        <a:spcBef>
          <a:spcPct val="20000"/>
        </a:spcBef>
        <a:spcAft>
          <a:spcPct val="0"/>
        </a:spcAft>
        <a:buClr>
          <a:srgbClr val="3589A5"/>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88">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800994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xStyles>
    <p:titleStyle>
      <a:lvl1pPr algn="ctr" defTabSz="685783"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46" indent="-171446" algn="l" defTabSz="685783" rtl="0" eaLnBrk="1" latinLnBrk="0" hangingPunct="1">
        <a:lnSpc>
          <a:spcPct val="100000"/>
        </a:lnSpc>
        <a:spcBef>
          <a:spcPts val="751"/>
        </a:spcBef>
        <a:spcAft>
          <a:spcPts val="451"/>
        </a:spcAft>
        <a:buClr>
          <a:schemeClr val="accent5"/>
        </a:buClr>
        <a:buFont typeface="Arial" panose="020B0604020202020204" pitchFamily="34" charset="0"/>
        <a:buChar char="•"/>
        <a:defRPr sz="2400" b="0" kern="1200">
          <a:solidFill>
            <a:schemeClr val="tx1"/>
          </a:solidFill>
          <a:latin typeface="+mn-lt"/>
          <a:ea typeface="+mn-ea"/>
          <a:cs typeface="+mn-cs"/>
        </a:defRPr>
      </a:lvl1pPr>
      <a:lvl2pPr marL="514338"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6457951" y="4767263"/>
            <a:ext cx="2057400" cy="273844"/>
          </a:xfrm>
          <a:prstGeom prst="rect">
            <a:avLst/>
          </a:prstGeom>
        </p:spPr>
        <p:txBody>
          <a:bodyPr vert="horz" lIns="91440" tIns="45720" rIns="91440" bIns="45720" rtlCol="0" anchor="ctr"/>
          <a:lstStyle>
            <a:lvl1pPr algn="r">
              <a:defRPr sz="788">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628651"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628651"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9558486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ctr" defTabSz="685783"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46" indent="-171446" algn="l" defTabSz="685783" rtl="0" eaLnBrk="1" latinLnBrk="0" hangingPunct="1">
        <a:lnSpc>
          <a:spcPct val="100000"/>
        </a:lnSpc>
        <a:spcBef>
          <a:spcPts val="751"/>
        </a:spcBef>
        <a:spcAft>
          <a:spcPts val="451"/>
        </a:spcAft>
        <a:buClr>
          <a:schemeClr val="accent5"/>
        </a:buClr>
        <a:buFont typeface="Arial" panose="020B0604020202020204" pitchFamily="34" charset="0"/>
        <a:buChar char="•"/>
        <a:defRPr sz="2400" b="0" kern="1200">
          <a:solidFill>
            <a:schemeClr val="tx1"/>
          </a:solidFill>
          <a:latin typeface="+mn-lt"/>
          <a:ea typeface="+mn-ea"/>
          <a:cs typeface="+mn-cs"/>
        </a:defRPr>
      </a:lvl1pPr>
      <a:lvl2pPr marL="514338"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lnSpc>
          <a:spcPct val="100000"/>
        </a:lnSpc>
        <a:spcBef>
          <a:spcPts val="375"/>
        </a:spcBef>
        <a:spcAft>
          <a:spcPts val="451"/>
        </a:spcAft>
        <a:buClr>
          <a:schemeClr val="accent5"/>
        </a:buClr>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6254C-3F34-1A46-90A3-ADDC95F4585B}"/>
              </a:ext>
            </a:extLst>
          </p:cNvPr>
          <p:cNvSpPr>
            <a:spLocks noGrp="1"/>
          </p:cNvSpPr>
          <p:nvPr>
            <p:ph type="title"/>
          </p:nvPr>
        </p:nvSpPr>
        <p:spPr/>
        <p:txBody>
          <a:bodyPr>
            <a:normAutofit fontScale="90000"/>
          </a:bodyPr>
          <a:lstStyle/>
          <a:p>
            <a:r>
              <a:rPr lang="en-US" sz="3733" dirty="0"/>
              <a:t>Using Social Media </a:t>
            </a:r>
            <a:br>
              <a:rPr lang="en-US" sz="3733" dirty="0"/>
            </a:br>
            <a:r>
              <a:rPr lang="en-US" sz="3733" dirty="0"/>
              <a:t>for Community Engagement</a:t>
            </a:r>
            <a:br>
              <a:rPr lang="en-US" sz="3733" dirty="0"/>
            </a:br>
            <a:r>
              <a:rPr lang="en-US" sz="2400" dirty="0"/>
              <a:t>Strategies &amp; Best Practices</a:t>
            </a:r>
            <a:br>
              <a:rPr lang="en-US" sz="1600" dirty="0"/>
            </a:br>
            <a:endParaRPr lang="en-US" dirty="0"/>
          </a:p>
        </p:txBody>
      </p:sp>
    </p:spTree>
    <p:extLst>
      <p:ext uri="{BB962C8B-B14F-4D97-AF65-F5344CB8AC3E}">
        <p14:creationId xmlns:p14="http://schemas.microsoft.com/office/powerpoint/2010/main" val="118820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D450D3-9F51-41AD-9CC0-5FC870927B21}"/>
              </a:ext>
            </a:extLst>
          </p:cNvPr>
          <p:cNvSpPr>
            <a:spLocks noGrp="1"/>
          </p:cNvSpPr>
          <p:nvPr>
            <p:ph type="title"/>
          </p:nvPr>
        </p:nvSpPr>
        <p:spPr>
          <a:xfrm>
            <a:off x="152400" y="111125"/>
            <a:ext cx="8915400" cy="646113"/>
          </a:xfrm>
        </p:spPr>
        <p:txBody>
          <a:bodyPr>
            <a:noAutofit/>
          </a:bodyPr>
          <a:lstStyle/>
          <a:p>
            <a:r>
              <a:rPr lang="en-US" sz="3200" dirty="0"/>
              <a:t>Creating Content: Not sure what to post?</a:t>
            </a:r>
          </a:p>
        </p:txBody>
      </p:sp>
      <p:sp>
        <p:nvSpPr>
          <p:cNvPr id="5" name="Rectangle 4">
            <a:extLst>
              <a:ext uri="{FF2B5EF4-FFF2-40B4-BE49-F238E27FC236}">
                <a16:creationId xmlns:a16="http://schemas.microsoft.com/office/drawing/2014/main" id="{1419CD51-A70B-4D83-8E90-85764C1BD326}"/>
              </a:ext>
            </a:extLst>
          </p:cNvPr>
          <p:cNvSpPr/>
          <p:nvPr/>
        </p:nvSpPr>
        <p:spPr>
          <a:xfrm>
            <a:off x="71582" y="895350"/>
            <a:ext cx="9144000" cy="420564"/>
          </a:xfrm>
          <a:prstGeom prst="rect">
            <a:avLst/>
          </a:prstGeom>
        </p:spPr>
        <p:txBody>
          <a:bodyPr wrap="square">
            <a:spAutoFit/>
          </a:bodyPr>
          <a:lstStyle/>
          <a:p>
            <a:pPr algn="ctr">
              <a:buClr>
                <a:schemeClr val="accent1"/>
              </a:buClr>
            </a:pPr>
            <a:r>
              <a:rPr lang="en-US" sz="2133" b="1" dirty="0">
                <a:solidFill>
                  <a:schemeClr val="accent5"/>
                </a:solidFill>
                <a:latin typeface="+mj-lt"/>
              </a:rPr>
              <a:t>Break it down with the Rule of Thirds:</a:t>
            </a:r>
          </a:p>
        </p:txBody>
      </p:sp>
      <p:grpSp>
        <p:nvGrpSpPr>
          <p:cNvPr id="6" name="Group 5">
            <a:extLst>
              <a:ext uri="{FF2B5EF4-FFF2-40B4-BE49-F238E27FC236}">
                <a16:creationId xmlns:a16="http://schemas.microsoft.com/office/drawing/2014/main" id="{4D53F02D-0E82-432D-B9A5-C3A1202F6506}"/>
              </a:ext>
            </a:extLst>
          </p:cNvPr>
          <p:cNvGrpSpPr/>
          <p:nvPr/>
        </p:nvGrpSpPr>
        <p:grpSpPr>
          <a:xfrm>
            <a:off x="1371600" y="1278391"/>
            <a:ext cx="7213600" cy="4041289"/>
            <a:chOff x="723900" y="1200150"/>
            <a:chExt cx="5410200" cy="3055267"/>
          </a:xfrm>
        </p:grpSpPr>
        <p:sp>
          <p:nvSpPr>
            <p:cNvPr id="7" name="Content Placeholder 2">
              <a:extLst>
                <a:ext uri="{FF2B5EF4-FFF2-40B4-BE49-F238E27FC236}">
                  <a16:creationId xmlns:a16="http://schemas.microsoft.com/office/drawing/2014/main" id="{CEBB61A8-AD27-444F-9CD0-9E9C82CB0ADB}"/>
                </a:ext>
              </a:extLst>
            </p:cNvPr>
            <p:cNvSpPr txBox="1">
              <a:spLocks/>
            </p:cNvSpPr>
            <p:nvPr/>
          </p:nvSpPr>
          <p:spPr bwMode="auto">
            <a:xfrm>
              <a:off x="723900" y="1200150"/>
              <a:ext cx="5410200" cy="305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lvl1pPr marL="192881" indent="-192881" algn="l" rtl="0" eaLnBrk="1" fontAlgn="base" hangingPunct="1">
                <a:spcBef>
                  <a:spcPts val="338"/>
                </a:spcBef>
                <a:spcAft>
                  <a:spcPct val="0"/>
                </a:spcAft>
                <a:buClr>
                  <a:schemeClr val="tx2"/>
                </a:buClr>
                <a:buFont typeface="Arial" charset="0"/>
                <a:buChar char="•"/>
                <a:defRPr sz="1913" kern="1200">
                  <a:solidFill>
                    <a:schemeClr val="accent3"/>
                  </a:solidFill>
                  <a:latin typeface="Franklin Gothic Book" panose="020B0503020102020204" pitchFamily="34" charset="0"/>
                  <a:ea typeface="+mn-ea"/>
                  <a:cs typeface="+mn-cs"/>
                </a:defRPr>
              </a:lvl1pPr>
              <a:lvl2pPr marL="417910" indent="-160735" algn="l" rtl="0" eaLnBrk="1" fontAlgn="base" hangingPunct="1">
                <a:spcBef>
                  <a:spcPts val="338"/>
                </a:spcBef>
                <a:spcAft>
                  <a:spcPct val="0"/>
                </a:spcAft>
                <a:buClr>
                  <a:schemeClr val="bg2"/>
                </a:buClr>
                <a:buFont typeface="Arial" charset="0"/>
                <a:buChar char="•"/>
                <a:defRPr sz="1575" kern="1200">
                  <a:solidFill>
                    <a:schemeClr val="tx1"/>
                  </a:solidFill>
                  <a:latin typeface="Franklin Gothic Book" panose="020B0503020102020204" pitchFamily="34" charset="0"/>
                  <a:ea typeface="+mn-ea"/>
                  <a:cs typeface="+mn-cs"/>
                </a:defRPr>
              </a:lvl2pPr>
              <a:lvl3pPr marL="642938" indent="-128588" algn="l" rtl="0" eaLnBrk="1" fontAlgn="base" hangingPunct="1">
                <a:spcBef>
                  <a:spcPts val="338"/>
                </a:spcBef>
                <a:spcAft>
                  <a:spcPct val="0"/>
                </a:spcAft>
                <a:buClr>
                  <a:schemeClr val="bg2"/>
                </a:buClr>
                <a:buFont typeface="Arial" charset="0"/>
                <a:buChar char="•"/>
                <a:defRPr sz="1350" kern="1200">
                  <a:solidFill>
                    <a:schemeClr val="tx1"/>
                  </a:solidFill>
                  <a:latin typeface="Franklin Gothic Book" panose="020B0503020102020204" pitchFamily="34" charset="0"/>
                  <a:ea typeface="+mn-ea"/>
                  <a:cs typeface="+mn-cs"/>
                </a:defRPr>
              </a:lvl3pPr>
              <a:lvl4pPr marL="900113" indent="-128588" algn="l" rtl="0" eaLnBrk="1" fontAlgn="base" hangingPunct="1">
                <a:spcBef>
                  <a:spcPts val="338"/>
                </a:spcBef>
                <a:spcAft>
                  <a:spcPct val="0"/>
                </a:spcAft>
                <a:buClr>
                  <a:schemeClr val="accent4"/>
                </a:buClr>
                <a:buFont typeface="Arial" charset="0"/>
                <a:buChar char="•"/>
                <a:defRPr sz="1125" kern="1200">
                  <a:solidFill>
                    <a:schemeClr val="tx1"/>
                  </a:solidFill>
                  <a:latin typeface="Franklin Gothic Book" panose="020B0503020102020204" pitchFamily="34" charset="0"/>
                  <a:ea typeface="+mn-ea"/>
                  <a:cs typeface="+mn-cs"/>
                </a:defRPr>
              </a:lvl4pPr>
              <a:lvl5pPr marL="1157288" indent="-128588" algn="l" rtl="0" eaLnBrk="1" fontAlgn="base" hangingPunct="1">
                <a:spcBef>
                  <a:spcPts val="338"/>
                </a:spcBef>
                <a:spcAft>
                  <a:spcPct val="0"/>
                </a:spcAft>
                <a:buClr>
                  <a:schemeClr val="accent6"/>
                </a:buClr>
                <a:buFont typeface="Century Gothic" pitchFamily="34" charset="0"/>
                <a:buChar char="−"/>
                <a:defRPr sz="1125" kern="1200">
                  <a:solidFill>
                    <a:schemeClr val="tx1"/>
                  </a:solidFill>
                  <a:latin typeface="Franklin Gothic Book" panose="020B050302010202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buClr>
                  <a:schemeClr val="accent5"/>
                </a:buClr>
              </a:pPr>
              <a:r>
                <a:rPr lang="en-US" sz="2551" b="1" dirty="0">
                  <a:solidFill>
                    <a:schemeClr val="accent1"/>
                  </a:solidFill>
                </a:rPr>
                <a:t>1/3 About Your Organization </a:t>
              </a:r>
            </a:p>
            <a:p>
              <a:endParaRPr lang="en-US" sz="2551" dirty="0">
                <a:solidFill>
                  <a:schemeClr val="tx1"/>
                </a:solidFill>
              </a:endParaRPr>
            </a:p>
            <a:p>
              <a:endParaRPr lang="en-US" sz="2551" dirty="0">
                <a:solidFill>
                  <a:schemeClr val="tx1"/>
                </a:solidFill>
              </a:endParaRPr>
            </a:p>
            <a:p>
              <a:pPr>
                <a:buClr>
                  <a:schemeClr val="accent5"/>
                </a:buClr>
              </a:pPr>
              <a:r>
                <a:rPr lang="en-US" sz="2551" b="1" dirty="0">
                  <a:solidFill>
                    <a:schemeClr val="accent1"/>
                  </a:solidFill>
                </a:rPr>
                <a:t>1/3 About Your Field</a:t>
              </a:r>
            </a:p>
            <a:p>
              <a:endParaRPr lang="en-US" sz="2551" dirty="0">
                <a:solidFill>
                  <a:schemeClr val="tx1"/>
                </a:solidFill>
              </a:endParaRPr>
            </a:p>
            <a:p>
              <a:endParaRPr lang="en-US" sz="2551" dirty="0">
                <a:solidFill>
                  <a:schemeClr val="tx1"/>
                </a:solidFill>
              </a:endParaRPr>
            </a:p>
            <a:p>
              <a:pPr>
                <a:buClr>
                  <a:schemeClr val="accent5"/>
                </a:buClr>
              </a:pPr>
              <a:r>
                <a:rPr lang="en-US" sz="2551" b="1" dirty="0">
                  <a:solidFill>
                    <a:schemeClr val="accent1"/>
                  </a:solidFill>
                </a:rPr>
                <a:t>1/3 General Interest</a:t>
              </a:r>
            </a:p>
            <a:p>
              <a:endParaRPr lang="en-US" sz="2551" dirty="0"/>
            </a:p>
          </p:txBody>
        </p:sp>
        <p:sp>
          <p:nvSpPr>
            <p:cNvPr id="8" name="TextBox 7">
              <a:extLst>
                <a:ext uri="{FF2B5EF4-FFF2-40B4-BE49-F238E27FC236}">
                  <a16:creationId xmlns:a16="http://schemas.microsoft.com/office/drawing/2014/main" id="{0FC5C975-F03D-4433-91A6-05B4952134F2}"/>
                </a:ext>
              </a:extLst>
            </p:cNvPr>
            <p:cNvSpPr txBox="1"/>
            <p:nvPr/>
          </p:nvSpPr>
          <p:spPr>
            <a:xfrm>
              <a:off x="1104900" y="1574938"/>
              <a:ext cx="4991100" cy="500233"/>
            </a:xfrm>
            <a:prstGeom prst="rect">
              <a:avLst/>
            </a:prstGeom>
            <a:noFill/>
          </p:spPr>
          <p:txBody>
            <a:bodyPr wrap="square">
              <a:spAutoFit/>
            </a:bodyPr>
            <a:lstStyle/>
            <a:p>
              <a:r>
                <a:rPr lang="en-US" sz="1867" dirty="0"/>
                <a:t>Remind your audience who you are, what you do, why you’re relevant, Press Releases, events, etc. </a:t>
              </a:r>
            </a:p>
          </p:txBody>
        </p:sp>
        <p:sp>
          <p:nvSpPr>
            <p:cNvPr id="9" name="TextBox 8">
              <a:extLst>
                <a:ext uri="{FF2B5EF4-FFF2-40B4-BE49-F238E27FC236}">
                  <a16:creationId xmlns:a16="http://schemas.microsoft.com/office/drawing/2014/main" id="{BDE22E9B-D8BF-4B94-ADEA-80A3BEE47086}"/>
                </a:ext>
              </a:extLst>
            </p:cNvPr>
            <p:cNvSpPr txBox="1"/>
            <p:nvPr/>
          </p:nvSpPr>
          <p:spPr>
            <a:xfrm>
              <a:off x="1104900" y="2552381"/>
              <a:ext cx="4991100" cy="500233"/>
            </a:xfrm>
            <a:prstGeom prst="rect">
              <a:avLst/>
            </a:prstGeom>
            <a:noFill/>
          </p:spPr>
          <p:txBody>
            <a:bodyPr wrap="square">
              <a:spAutoFit/>
            </a:bodyPr>
            <a:lstStyle/>
            <a:p>
              <a:r>
                <a:rPr lang="en-US" sz="1867" dirty="0"/>
                <a:t>Commentary on your specific field, and sharing articles from industry peers, etc.</a:t>
              </a:r>
            </a:p>
          </p:txBody>
        </p:sp>
        <p:sp>
          <p:nvSpPr>
            <p:cNvPr id="10" name="TextBox 9">
              <a:extLst>
                <a:ext uri="{FF2B5EF4-FFF2-40B4-BE49-F238E27FC236}">
                  <a16:creationId xmlns:a16="http://schemas.microsoft.com/office/drawing/2014/main" id="{843ED861-CFDE-4F4D-A2F9-8DD7D70F2E93}"/>
                </a:ext>
              </a:extLst>
            </p:cNvPr>
            <p:cNvSpPr txBox="1"/>
            <p:nvPr/>
          </p:nvSpPr>
          <p:spPr>
            <a:xfrm>
              <a:off x="1104900" y="3569294"/>
              <a:ext cx="4991100" cy="500233"/>
            </a:xfrm>
            <a:prstGeom prst="rect">
              <a:avLst/>
            </a:prstGeom>
            <a:noFill/>
          </p:spPr>
          <p:txBody>
            <a:bodyPr wrap="square">
              <a:spAutoFit/>
            </a:bodyPr>
            <a:lstStyle/>
            <a:p>
              <a:r>
                <a:rPr lang="en-US" sz="1867" dirty="0"/>
                <a:t>Articles or information of broader interest to your audience, such as holiday-related content, important awareness days, etc.</a:t>
              </a:r>
            </a:p>
          </p:txBody>
        </p:sp>
      </p:grpSp>
    </p:spTree>
    <p:extLst>
      <p:ext uri="{BB962C8B-B14F-4D97-AF65-F5344CB8AC3E}">
        <p14:creationId xmlns:p14="http://schemas.microsoft.com/office/powerpoint/2010/main" val="428399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999F-4226-4D27-B9A4-D8F22DB83402}"/>
              </a:ext>
            </a:extLst>
          </p:cNvPr>
          <p:cNvSpPr>
            <a:spLocks noGrp="1"/>
          </p:cNvSpPr>
          <p:nvPr>
            <p:ph type="title"/>
          </p:nvPr>
        </p:nvSpPr>
        <p:spPr/>
        <p:txBody>
          <a:bodyPr/>
          <a:lstStyle/>
          <a:p>
            <a:r>
              <a:rPr lang="en-US" dirty="0"/>
              <a:t>Getting political</a:t>
            </a:r>
          </a:p>
        </p:txBody>
      </p:sp>
      <p:sp>
        <p:nvSpPr>
          <p:cNvPr id="4" name="TextBox 3">
            <a:extLst>
              <a:ext uri="{FF2B5EF4-FFF2-40B4-BE49-F238E27FC236}">
                <a16:creationId xmlns:a16="http://schemas.microsoft.com/office/drawing/2014/main" id="{0F3D686D-8A30-47D4-BFED-4E627AC5AE7D}"/>
              </a:ext>
            </a:extLst>
          </p:cNvPr>
          <p:cNvSpPr txBox="1"/>
          <p:nvPr/>
        </p:nvSpPr>
        <p:spPr>
          <a:xfrm>
            <a:off x="533401" y="1047750"/>
            <a:ext cx="8229599" cy="707886"/>
          </a:xfrm>
          <a:prstGeom prst="rect">
            <a:avLst/>
          </a:prstGeom>
          <a:noFill/>
        </p:spPr>
        <p:txBody>
          <a:bodyPr wrap="square">
            <a:spAutoFit/>
          </a:bodyPr>
          <a:lstStyle/>
          <a:p>
            <a:pPr algn="ctr"/>
            <a:r>
              <a:rPr lang="en-US" sz="2000" dirty="0">
                <a:solidFill>
                  <a:schemeClr val="accent1"/>
                </a:solidFill>
                <a:latin typeface="Franklin Gothic Demi" panose="020B0703020102020204" pitchFamily="34" charset="0"/>
                <a:cs typeface="EucrosiaUPC" panose="020B0502040204020203" pitchFamily="18" charset="-34"/>
              </a:rPr>
              <a:t>Before sharing political opinions or entering into </a:t>
            </a:r>
          </a:p>
          <a:p>
            <a:pPr algn="ctr"/>
            <a:r>
              <a:rPr lang="en-US" sz="2000" dirty="0">
                <a:solidFill>
                  <a:schemeClr val="accent1"/>
                </a:solidFill>
                <a:latin typeface="Franklin Gothic Demi" panose="020B0703020102020204" pitchFamily="34" charset="0"/>
                <a:cs typeface="EucrosiaUPC" panose="020B0502040204020203" pitchFamily="18" charset="-34"/>
              </a:rPr>
              <a:t>political debates online, remember the following:</a:t>
            </a:r>
          </a:p>
        </p:txBody>
      </p:sp>
      <p:sp>
        <p:nvSpPr>
          <p:cNvPr id="5" name="Content Placeholder 2">
            <a:extLst>
              <a:ext uri="{FF2B5EF4-FFF2-40B4-BE49-F238E27FC236}">
                <a16:creationId xmlns:a16="http://schemas.microsoft.com/office/drawing/2014/main" id="{A73ECFE2-165D-4415-8E64-E6CE6D55AC0C}"/>
              </a:ext>
            </a:extLst>
          </p:cNvPr>
          <p:cNvSpPr>
            <a:spLocks noGrp="1"/>
          </p:cNvSpPr>
          <p:nvPr>
            <p:ph idx="1"/>
          </p:nvPr>
        </p:nvSpPr>
        <p:spPr>
          <a:xfrm>
            <a:off x="665017" y="1853108"/>
            <a:ext cx="8001000" cy="2518179"/>
          </a:xfrm>
        </p:spPr>
        <p:txBody>
          <a:bodyPr>
            <a:normAutofit/>
          </a:bodyPr>
          <a:lstStyle/>
          <a:p>
            <a:r>
              <a:rPr lang="en-US" dirty="0"/>
              <a:t>Remember your organization’s mission and </a:t>
            </a:r>
            <a:r>
              <a:rPr lang="en-US" b="1" dirty="0">
                <a:solidFill>
                  <a:schemeClr val="accent5"/>
                </a:solidFill>
              </a:rPr>
              <a:t>Voice</a:t>
            </a:r>
            <a:r>
              <a:rPr lang="en-US" dirty="0"/>
              <a:t> </a:t>
            </a:r>
          </a:p>
          <a:p>
            <a:r>
              <a:rPr lang="en-US" dirty="0"/>
              <a:t>Remember your audience. Readers need context so that they understand your stance, and why it’s important.</a:t>
            </a:r>
          </a:p>
          <a:p>
            <a:r>
              <a:rPr lang="en-US" dirty="0"/>
              <a:t>Remember your funders</a:t>
            </a:r>
          </a:p>
        </p:txBody>
      </p:sp>
    </p:spTree>
    <p:extLst>
      <p:ext uri="{BB962C8B-B14F-4D97-AF65-F5344CB8AC3E}">
        <p14:creationId xmlns:p14="http://schemas.microsoft.com/office/powerpoint/2010/main" val="79716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2A90C006-B86A-4F04-BFFE-4E7853FD4DB7}"/>
              </a:ext>
            </a:extLst>
          </p:cNvPr>
          <p:cNvSpPr>
            <a:spLocks noGrp="1"/>
          </p:cNvSpPr>
          <p:nvPr>
            <p:ph type="title"/>
          </p:nvPr>
        </p:nvSpPr>
        <p:spPr>
          <a:xfrm>
            <a:off x="628650" y="111125"/>
            <a:ext cx="7886700" cy="646113"/>
          </a:xfrm>
          <a:effectLst/>
        </p:spPr>
        <p:txBody>
          <a:bodyPr>
            <a:noAutofit/>
          </a:bodyPr>
          <a:lstStyle/>
          <a:p>
            <a:r>
              <a:rPr lang="en-US" sz="4000" dirty="0"/>
              <a:t>Reaching your audience</a:t>
            </a:r>
          </a:p>
        </p:txBody>
      </p:sp>
      <p:pic>
        <p:nvPicPr>
          <p:cNvPr id="5" name="Picture 4" descr="Map&#10;&#10;Description automatically generated">
            <a:extLst>
              <a:ext uri="{FF2B5EF4-FFF2-40B4-BE49-F238E27FC236}">
                <a16:creationId xmlns:a16="http://schemas.microsoft.com/office/drawing/2014/main" id="{1F6A0A2F-F454-4054-B325-DEF80F2B4B7A}"/>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8907" t="22285" r="11200" b="35334"/>
          <a:stretch/>
        </p:blipFill>
        <p:spPr>
          <a:xfrm>
            <a:off x="1" y="2673350"/>
            <a:ext cx="9144001" cy="2691477"/>
          </a:xfrm>
          <a:prstGeom prst="rect">
            <a:avLst/>
          </a:prstGeom>
          <a:gradFill flip="none" rotWithShape="1">
            <a:gsLst>
              <a:gs pos="0">
                <a:schemeClr val="bg1"/>
              </a:gs>
              <a:gs pos="100000">
                <a:srgbClr val="BADDE8">
                  <a:alpha val="38000"/>
                </a:srgbClr>
              </a:gs>
            </a:gsLst>
            <a:lin ang="5400000" scaled="1"/>
            <a:tileRect/>
          </a:gradFill>
        </p:spPr>
      </p:pic>
      <p:sp>
        <p:nvSpPr>
          <p:cNvPr id="6" name="Slide Number Placeholder 6">
            <a:extLst>
              <a:ext uri="{FF2B5EF4-FFF2-40B4-BE49-F238E27FC236}">
                <a16:creationId xmlns:a16="http://schemas.microsoft.com/office/drawing/2014/main" id="{E3A834CC-6DC8-4D78-81E5-CA4C8D808234}"/>
              </a:ext>
            </a:extLst>
          </p:cNvPr>
          <p:cNvSpPr txBox="1">
            <a:spLocks/>
          </p:cNvSpPr>
          <p:nvPr/>
        </p:nvSpPr>
        <p:spPr>
          <a:xfrm>
            <a:off x="4160118" y="5762528"/>
            <a:ext cx="823765" cy="306645"/>
          </a:xfrm>
          <a:prstGeom prst="rect">
            <a:avLst/>
          </a:prstGeom>
        </p:spPr>
        <p:txBody>
          <a:bodyPr/>
          <a:lstStyle>
            <a:defPPr>
              <a:defRPr lang="bg-BG"/>
            </a:defPPr>
            <a:lvl1pPr algn="ctr" rtl="0" fontAlgn="base">
              <a:spcBef>
                <a:spcPct val="0"/>
              </a:spcBef>
              <a:spcAft>
                <a:spcPct val="0"/>
              </a:spcAft>
              <a:defRPr sz="788" kern="1200" smtClean="0">
                <a:solidFill>
                  <a:srgbClr val="F2F0E6"/>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a:lstStyle>
          <a:p>
            <a:pPr>
              <a:defRPr/>
            </a:pPr>
            <a:fld id="{F9EA78D9-0D3B-4515-8BAB-DDCA675E9522}" type="slidenum">
              <a:rPr lang="en-US" sz="1051"/>
              <a:pPr>
                <a:defRPr/>
              </a:pPr>
              <a:t>12</a:t>
            </a:fld>
            <a:endParaRPr lang="en-US" sz="1051" dirty="0"/>
          </a:p>
        </p:txBody>
      </p:sp>
      <p:sp>
        <p:nvSpPr>
          <p:cNvPr id="7" name="Content Placeholder 2">
            <a:extLst>
              <a:ext uri="{FF2B5EF4-FFF2-40B4-BE49-F238E27FC236}">
                <a16:creationId xmlns:a16="http://schemas.microsoft.com/office/drawing/2014/main" id="{F37C949B-A4AA-4206-8C75-07BAE3145D1D}"/>
              </a:ext>
            </a:extLst>
          </p:cNvPr>
          <p:cNvSpPr txBox="1">
            <a:spLocks/>
          </p:cNvSpPr>
          <p:nvPr/>
        </p:nvSpPr>
        <p:spPr bwMode="auto">
          <a:xfrm>
            <a:off x="1442484" y="1418829"/>
            <a:ext cx="6259032" cy="132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lvl1pPr marL="192881" indent="-192881" algn="l" rtl="0" eaLnBrk="1" fontAlgn="base" hangingPunct="1">
              <a:spcBef>
                <a:spcPts val="338"/>
              </a:spcBef>
              <a:spcAft>
                <a:spcPct val="0"/>
              </a:spcAft>
              <a:buClr>
                <a:schemeClr val="tx2"/>
              </a:buClr>
              <a:buFont typeface="Arial" charset="0"/>
              <a:buChar char="•"/>
              <a:defRPr sz="1913" kern="1200">
                <a:solidFill>
                  <a:schemeClr val="accent3"/>
                </a:solidFill>
                <a:latin typeface="Franklin Gothic Book" panose="020B0503020102020204" pitchFamily="34" charset="0"/>
                <a:ea typeface="+mn-ea"/>
                <a:cs typeface="+mn-cs"/>
              </a:defRPr>
            </a:lvl1pPr>
            <a:lvl2pPr marL="417910" indent="-160735" algn="l" rtl="0" eaLnBrk="1" fontAlgn="base" hangingPunct="1">
              <a:spcBef>
                <a:spcPts val="338"/>
              </a:spcBef>
              <a:spcAft>
                <a:spcPct val="0"/>
              </a:spcAft>
              <a:buClr>
                <a:schemeClr val="bg2"/>
              </a:buClr>
              <a:buFont typeface="Arial" charset="0"/>
              <a:buChar char="•"/>
              <a:defRPr sz="1575" kern="1200">
                <a:solidFill>
                  <a:schemeClr val="tx1"/>
                </a:solidFill>
                <a:latin typeface="Franklin Gothic Book" panose="020B0503020102020204" pitchFamily="34" charset="0"/>
                <a:ea typeface="+mn-ea"/>
                <a:cs typeface="+mn-cs"/>
              </a:defRPr>
            </a:lvl2pPr>
            <a:lvl3pPr marL="642938" indent="-128588" algn="l" rtl="0" eaLnBrk="1" fontAlgn="base" hangingPunct="1">
              <a:spcBef>
                <a:spcPts val="338"/>
              </a:spcBef>
              <a:spcAft>
                <a:spcPct val="0"/>
              </a:spcAft>
              <a:buClr>
                <a:schemeClr val="bg2"/>
              </a:buClr>
              <a:buFont typeface="Arial" charset="0"/>
              <a:buChar char="•"/>
              <a:defRPr sz="1350" kern="1200">
                <a:solidFill>
                  <a:schemeClr val="tx1"/>
                </a:solidFill>
                <a:latin typeface="Franklin Gothic Book" panose="020B0503020102020204" pitchFamily="34" charset="0"/>
                <a:ea typeface="+mn-ea"/>
                <a:cs typeface="+mn-cs"/>
              </a:defRPr>
            </a:lvl3pPr>
            <a:lvl4pPr marL="900113" indent="-128588" algn="l" rtl="0" eaLnBrk="1" fontAlgn="base" hangingPunct="1">
              <a:spcBef>
                <a:spcPts val="338"/>
              </a:spcBef>
              <a:spcAft>
                <a:spcPct val="0"/>
              </a:spcAft>
              <a:buClr>
                <a:schemeClr val="accent4"/>
              </a:buClr>
              <a:buFont typeface="Arial" charset="0"/>
              <a:buChar char="•"/>
              <a:defRPr sz="1125" kern="1200">
                <a:solidFill>
                  <a:schemeClr val="tx1"/>
                </a:solidFill>
                <a:latin typeface="Franklin Gothic Book" panose="020B0503020102020204" pitchFamily="34" charset="0"/>
                <a:ea typeface="+mn-ea"/>
                <a:cs typeface="+mn-cs"/>
              </a:defRPr>
            </a:lvl4pPr>
            <a:lvl5pPr marL="1157288" indent="-128588" algn="l" rtl="0" eaLnBrk="1" fontAlgn="base" hangingPunct="1">
              <a:spcBef>
                <a:spcPts val="338"/>
              </a:spcBef>
              <a:spcAft>
                <a:spcPct val="0"/>
              </a:spcAft>
              <a:buClr>
                <a:schemeClr val="accent6"/>
              </a:buClr>
              <a:buFont typeface="Century Gothic" pitchFamily="34" charset="0"/>
              <a:buChar char="−"/>
              <a:defRPr sz="1125" kern="1200">
                <a:solidFill>
                  <a:schemeClr val="tx1"/>
                </a:solidFill>
                <a:latin typeface="Franklin Gothic Book" panose="020B050302010202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buClr>
                <a:schemeClr val="accent5"/>
              </a:buClr>
            </a:pPr>
            <a:r>
              <a:rPr lang="en-US" sz="2267" dirty="0">
                <a:solidFill>
                  <a:schemeClr val="tx1"/>
                </a:solidFill>
              </a:rPr>
              <a:t>Which groups make up your audience?</a:t>
            </a:r>
          </a:p>
          <a:p>
            <a:pPr>
              <a:buClr>
                <a:schemeClr val="accent5"/>
              </a:buClr>
            </a:pPr>
            <a:r>
              <a:rPr lang="en-US" sz="2267" dirty="0">
                <a:solidFill>
                  <a:schemeClr val="tx1"/>
                </a:solidFill>
              </a:rPr>
              <a:t>Where are they? What platforms do they use?</a:t>
            </a:r>
          </a:p>
          <a:p>
            <a:pPr>
              <a:buClr>
                <a:schemeClr val="accent5"/>
              </a:buClr>
            </a:pPr>
            <a:r>
              <a:rPr lang="en-US" sz="2267" dirty="0">
                <a:solidFill>
                  <a:schemeClr val="tx1"/>
                </a:solidFill>
              </a:rPr>
              <a:t>Cater your content to your audience.</a:t>
            </a:r>
          </a:p>
          <a:p>
            <a:pPr>
              <a:buClr>
                <a:schemeClr val="accent5"/>
              </a:buClr>
            </a:pPr>
            <a:endParaRPr lang="en-US" sz="2551" dirty="0"/>
          </a:p>
        </p:txBody>
      </p:sp>
      <p:sp>
        <p:nvSpPr>
          <p:cNvPr id="8" name="TextBox 7">
            <a:extLst>
              <a:ext uri="{FF2B5EF4-FFF2-40B4-BE49-F238E27FC236}">
                <a16:creationId xmlns:a16="http://schemas.microsoft.com/office/drawing/2014/main" id="{B57E7F8C-BF87-4DF7-890F-F7B6F5F11F3B}"/>
              </a:ext>
            </a:extLst>
          </p:cNvPr>
          <p:cNvSpPr txBox="1"/>
          <p:nvPr/>
        </p:nvSpPr>
        <p:spPr>
          <a:xfrm>
            <a:off x="863600" y="821450"/>
            <a:ext cx="7416800" cy="666977"/>
          </a:xfrm>
          <a:prstGeom prst="rect">
            <a:avLst/>
          </a:prstGeom>
          <a:noFill/>
        </p:spPr>
        <p:txBody>
          <a:bodyPr wrap="square">
            <a:spAutoFit/>
          </a:bodyPr>
          <a:lstStyle/>
          <a:p>
            <a:pPr algn="ctr"/>
            <a:r>
              <a:rPr lang="en-US" sz="1867" dirty="0">
                <a:solidFill>
                  <a:schemeClr val="accent1"/>
                </a:solidFill>
                <a:latin typeface="Franklin Gothic Demi" panose="020B0703020102020204" pitchFamily="34" charset="0"/>
                <a:ea typeface="Calibri" panose="020F0502020204030204" pitchFamily="34" charset="0"/>
                <a:cs typeface="Times New Roman" panose="02020603050405020304" pitchFamily="18" charset="0"/>
              </a:rPr>
              <a:t>Answers to the following questions can help you identify</a:t>
            </a:r>
          </a:p>
          <a:p>
            <a:pPr algn="ctr"/>
            <a:r>
              <a:rPr lang="en-US" sz="1867" dirty="0">
                <a:solidFill>
                  <a:schemeClr val="accent1"/>
                </a:solidFill>
                <a:latin typeface="Franklin Gothic Demi" panose="020B0703020102020204" pitchFamily="34" charset="0"/>
                <a:ea typeface="Calibri" panose="020F0502020204030204" pitchFamily="34" charset="0"/>
                <a:cs typeface="Times New Roman" panose="02020603050405020304" pitchFamily="18" charset="0"/>
              </a:rPr>
              <a:t>your organization’s primary audience:</a:t>
            </a:r>
            <a:endParaRPr lang="en-US" sz="1867" dirty="0">
              <a:solidFill>
                <a:schemeClr val="accent1"/>
              </a:solidFill>
              <a:latin typeface="Franklin Gothic Demi" panose="020B0703020102020204" pitchFamily="34" charset="0"/>
              <a:cs typeface="EucrosiaUPC" panose="020B0502040204020203" pitchFamily="18" charset="-34"/>
            </a:endParaRPr>
          </a:p>
        </p:txBody>
      </p:sp>
    </p:spTree>
    <p:extLst>
      <p:ext uri="{BB962C8B-B14F-4D97-AF65-F5344CB8AC3E}">
        <p14:creationId xmlns:p14="http://schemas.microsoft.com/office/powerpoint/2010/main" val="354979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DAAE-84A2-4FDB-BE41-0A8BC5C6E6A0}"/>
              </a:ext>
            </a:extLst>
          </p:cNvPr>
          <p:cNvSpPr>
            <a:spLocks noGrp="1"/>
          </p:cNvSpPr>
          <p:nvPr>
            <p:ph type="title"/>
          </p:nvPr>
        </p:nvSpPr>
        <p:spPr/>
        <p:txBody>
          <a:bodyPr/>
          <a:lstStyle/>
          <a:p>
            <a:r>
              <a:rPr lang="en-US" dirty="0"/>
              <a:t>What works</a:t>
            </a:r>
          </a:p>
        </p:txBody>
      </p:sp>
      <p:sp>
        <p:nvSpPr>
          <p:cNvPr id="4" name="Content Placeholder 3">
            <a:extLst>
              <a:ext uri="{FF2B5EF4-FFF2-40B4-BE49-F238E27FC236}">
                <a16:creationId xmlns:a16="http://schemas.microsoft.com/office/drawing/2014/main" id="{8E07D7ED-0DEA-45FC-A3AA-BCA77782BA49}"/>
              </a:ext>
            </a:extLst>
          </p:cNvPr>
          <p:cNvSpPr>
            <a:spLocks noGrp="1"/>
          </p:cNvSpPr>
          <p:nvPr>
            <p:ph idx="1"/>
          </p:nvPr>
        </p:nvSpPr>
        <p:spPr>
          <a:xfrm>
            <a:off x="1371600" y="1309714"/>
            <a:ext cx="6163340" cy="3722943"/>
          </a:xfrm>
        </p:spPr>
        <p:txBody>
          <a:bodyPr>
            <a:normAutofit/>
          </a:bodyPr>
          <a:lstStyle/>
          <a:p>
            <a:r>
              <a:rPr lang="en-US" sz="1867" dirty="0"/>
              <a:t>1.4 billion daily users / 2.13 billion monthly users</a:t>
            </a:r>
          </a:p>
          <a:p>
            <a:r>
              <a:rPr lang="en-US" sz="1867" dirty="0"/>
              <a:t>25-34 year </a:t>
            </a:r>
            <a:r>
              <a:rPr lang="en-US" sz="1867" dirty="0" err="1"/>
              <a:t>olds</a:t>
            </a:r>
            <a:r>
              <a:rPr lang="en-US" sz="1867" dirty="0"/>
              <a:t> are the biggest segment for U.S. users</a:t>
            </a:r>
          </a:p>
          <a:p>
            <a:endParaRPr lang="en-US" sz="1867" dirty="0"/>
          </a:p>
          <a:p>
            <a:r>
              <a:rPr lang="en-US" sz="1867" dirty="0"/>
              <a:t>One billion users, 500 million of which active every day</a:t>
            </a:r>
          </a:p>
          <a:p>
            <a:r>
              <a:rPr lang="en-US" sz="1867" dirty="0"/>
              <a:t>71% of Americans between 18 and 24 use this network</a:t>
            </a:r>
          </a:p>
          <a:p>
            <a:endParaRPr lang="en-US" sz="1867" dirty="0"/>
          </a:p>
          <a:p>
            <a:r>
              <a:rPr lang="en-US" sz="1867" dirty="0"/>
              <a:t>330 million active monthly users</a:t>
            </a:r>
          </a:p>
          <a:p>
            <a:r>
              <a:rPr lang="en-US" sz="1867" dirty="0"/>
              <a:t>45% of new users have college degrees</a:t>
            </a:r>
          </a:p>
        </p:txBody>
      </p:sp>
      <p:sp>
        <p:nvSpPr>
          <p:cNvPr id="5" name="TextBox 4">
            <a:extLst>
              <a:ext uri="{FF2B5EF4-FFF2-40B4-BE49-F238E27FC236}">
                <a16:creationId xmlns:a16="http://schemas.microsoft.com/office/drawing/2014/main" id="{657A69F5-08A0-4196-86B1-1F494B639B3E}"/>
              </a:ext>
            </a:extLst>
          </p:cNvPr>
          <p:cNvSpPr txBox="1"/>
          <p:nvPr/>
        </p:nvSpPr>
        <p:spPr>
          <a:xfrm>
            <a:off x="1039628" y="895350"/>
            <a:ext cx="1930400" cy="457200"/>
          </a:xfrm>
          <a:prstGeom prst="rect">
            <a:avLst/>
          </a:prstGeom>
        </p:spPr>
        <p:txBody>
          <a:bodyPr vert="horz" wrap="none" lIns="121920" tIns="60960" rIns="121920" bIns="60960" rtlCol="0">
            <a:normAutofit/>
          </a:bodyPr>
          <a:lstStyle/>
          <a:p>
            <a:r>
              <a:rPr lang="en-US" sz="2133" b="1" dirty="0">
                <a:solidFill>
                  <a:schemeClr val="accent1"/>
                </a:solidFill>
              </a:rPr>
              <a:t>FACEBOOK</a:t>
            </a:r>
          </a:p>
        </p:txBody>
      </p:sp>
      <p:sp>
        <p:nvSpPr>
          <p:cNvPr id="6" name="TextBox 5">
            <a:extLst>
              <a:ext uri="{FF2B5EF4-FFF2-40B4-BE49-F238E27FC236}">
                <a16:creationId xmlns:a16="http://schemas.microsoft.com/office/drawing/2014/main" id="{E5C369A6-AE54-4C74-A459-7E5D3711E9DF}"/>
              </a:ext>
            </a:extLst>
          </p:cNvPr>
          <p:cNvSpPr txBox="1"/>
          <p:nvPr/>
        </p:nvSpPr>
        <p:spPr>
          <a:xfrm>
            <a:off x="1039628" y="2114550"/>
            <a:ext cx="1930400" cy="457200"/>
          </a:xfrm>
          <a:prstGeom prst="rect">
            <a:avLst/>
          </a:prstGeom>
        </p:spPr>
        <p:txBody>
          <a:bodyPr vert="horz" wrap="none" lIns="121920" tIns="60960" rIns="121920" bIns="60960" rtlCol="0">
            <a:normAutofit/>
          </a:bodyPr>
          <a:lstStyle/>
          <a:p>
            <a:r>
              <a:rPr lang="en-US" sz="2133" b="1" dirty="0">
                <a:solidFill>
                  <a:schemeClr val="accent1"/>
                </a:solidFill>
              </a:rPr>
              <a:t>INSTAGRAM</a:t>
            </a:r>
          </a:p>
        </p:txBody>
      </p:sp>
      <p:sp>
        <p:nvSpPr>
          <p:cNvPr id="7" name="TextBox 6">
            <a:extLst>
              <a:ext uri="{FF2B5EF4-FFF2-40B4-BE49-F238E27FC236}">
                <a16:creationId xmlns:a16="http://schemas.microsoft.com/office/drawing/2014/main" id="{F1E09D00-8D4A-4D5C-B2A0-61EBB5F7090F}"/>
              </a:ext>
            </a:extLst>
          </p:cNvPr>
          <p:cNvSpPr txBox="1"/>
          <p:nvPr/>
        </p:nvSpPr>
        <p:spPr>
          <a:xfrm>
            <a:off x="1039628" y="3517608"/>
            <a:ext cx="1930400" cy="457200"/>
          </a:xfrm>
          <a:prstGeom prst="rect">
            <a:avLst/>
          </a:prstGeom>
        </p:spPr>
        <p:txBody>
          <a:bodyPr vert="horz" wrap="none" lIns="121920" tIns="60960" rIns="121920" bIns="60960" rtlCol="0">
            <a:normAutofit/>
          </a:bodyPr>
          <a:lstStyle/>
          <a:p>
            <a:r>
              <a:rPr lang="en-US" sz="2133" b="1" dirty="0">
                <a:solidFill>
                  <a:schemeClr val="accent1"/>
                </a:solidFill>
              </a:rPr>
              <a:t>TWITTER</a:t>
            </a:r>
          </a:p>
        </p:txBody>
      </p:sp>
      <p:sp>
        <p:nvSpPr>
          <p:cNvPr id="8" name="TextBox 7">
            <a:extLst>
              <a:ext uri="{FF2B5EF4-FFF2-40B4-BE49-F238E27FC236}">
                <a16:creationId xmlns:a16="http://schemas.microsoft.com/office/drawing/2014/main" id="{CBCE2C5C-29C0-48C6-AE17-DC8CA013797C}"/>
              </a:ext>
            </a:extLst>
          </p:cNvPr>
          <p:cNvSpPr txBox="1"/>
          <p:nvPr/>
        </p:nvSpPr>
        <p:spPr>
          <a:xfrm>
            <a:off x="6354042" y="4737071"/>
            <a:ext cx="2133600" cy="318100"/>
          </a:xfrm>
          <a:prstGeom prst="rect">
            <a:avLst/>
          </a:prstGeom>
          <a:noFill/>
        </p:spPr>
        <p:txBody>
          <a:bodyPr wrap="square">
            <a:spAutoFit/>
          </a:bodyPr>
          <a:lstStyle/>
          <a:p>
            <a:r>
              <a:rPr lang="en-US" sz="1467" dirty="0"/>
              <a:t>Source: Hootsuite 2021</a:t>
            </a:r>
          </a:p>
        </p:txBody>
      </p:sp>
    </p:spTree>
    <p:extLst>
      <p:ext uri="{BB962C8B-B14F-4D97-AF65-F5344CB8AC3E}">
        <p14:creationId xmlns:p14="http://schemas.microsoft.com/office/powerpoint/2010/main" val="316993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3B2E-7F1E-42F0-B875-7FFA1B2189D8}"/>
              </a:ext>
            </a:extLst>
          </p:cNvPr>
          <p:cNvSpPr>
            <a:spLocks noGrp="1"/>
          </p:cNvSpPr>
          <p:nvPr>
            <p:ph type="title"/>
          </p:nvPr>
        </p:nvSpPr>
        <p:spPr/>
        <p:txBody>
          <a:bodyPr/>
          <a:lstStyle/>
          <a:p>
            <a:r>
              <a:rPr lang="en-US" dirty="0"/>
              <a:t>Analytics</a:t>
            </a:r>
          </a:p>
        </p:txBody>
      </p:sp>
      <p:sp>
        <p:nvSpPr>
          <p:cNvPr id="4" name="Content Placeholder 2">
            <a:extLst>
              <a:ext uri="{FF2B5EF4-FFF2-40B4-BE49-F238E27FC236}">
                <a16:creationId xmlns:a16="http://schemas.microsoft.com/office/drawing/2014/main" id="{F6912C56-0F1E-4C75-A3BE-4F246388C45B}"/>
              </a:ext>
            </a:extLst>
          </p:cNvPr>
          <p:cNvSpPr txBox="1">
            <a:spLocks/>
          </p:cNvSpPr>
          <p:nvPr/>
        </p:nvSpPr>
        <p:spPr bwMode="auto">
          <a:xfrm>
            <a:off x="1981200" y="1708418"/>
            <a:ext cx="56896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lvl1pPr marL="192881" indent="-192881" algn="l" rtl="0" eaLnBrk="1" fontAlgn="base" hangingPunct="1">
              <a:spcBef>
                <a:spcPts val="338"/>
              </a:spcBef>
              <a:spcAft>
                <a:spcPct val="0"/>
              </a:spcAft>
              <a:buClr>
                <a:schemeClr val="tx2"/>
              </a:buClr>
              <a:buFont typeface="Arial" charset="0"/>
              <a:buChar char="•"/>
              <a:defRPr sz="1913" kern="1200">
                <a:solidFill>
                  <a:schemeClr val="accent3"/>
                </a:solidFill>
                <a:latin typeface="Franklin Gothic Book" panose="020B0503020102020204" pitchFamily="34" charset="0"/>
                <a:ea typeface="+mn-ea"/>
                <a:cs typeface="+mn-cs"/>
              </a:defRPr>
            </a:lvl1pPr>
            <a:lvl2pPr marL="417910" indent="-160735" algn="l" rtl="0" eaLnBrk="1" fontAlgn="base" hangingPunct="1">
              <a:spcBef>
                <a:spcPts val="338"/>
              </a:spcBef>
              <a:spcAft>
                <a:spcPct val="0"/>
              </a:spcAft>
              <a:buClr>
                <a:schemeClr val="bg2"/>
              </a:buClr>
              <a:buFont typeface="Arial" charset="0"/>
              <a:buChar char="•"/>
              <a:defRPr sz="1575" kern="1200">
                <a:solidFill>
                  <a:schemeClr val="tx1"/>
                </a:solidFill>
                <a:latin typeface="Franklin Gothic Book" panose="020B0503020102020204" pitchFamily="34" charset="0"/>
                <a:ea typeface="+mn-ea"/>
                <a:cs typeface="+mn-cs"/>
              </a:defRPr>
            </a:lvl2pPr>
            <a:lvl3pPr marL="642938" indent="-128588" algn="l" rtl="0" eaLnBrk="1" fontAlgn="base" hangingPunct="1">
              <a:spcBef>
                <a:spcPts val="338"/>
              </a:spcBef>
              <a:spcAft>
                <a:spcPct val="0"/>
              </a:spcAft>
              <a:buClr>
                <a:schemeClr val="bg2"/>
              </a:buClr>
              <a:buFont typeface="Arial" charset="0"/>
              <a:buChar char="•"/>
              <a:defRPr sz="1350" kern="1200">
                <a:solidFill>
                  <a:schemeClr val="tx1"/>
                </a:solidFill>
                <a:latin typeface="Franklin Gothic Book" panose="020B0503020102020204" pitchFamily="34" charset="0"/>
                <a:ea typeface="+mn-ea"/>
                <a:cs typeface="+mn-cs"/>
              </a:defRPr>
            </a:lvl3pPr>
            <a:lvl4pPr marL="900113" indent="-128588" algn="l" rtl="0" eaLnBrk="1" fontAlgn="base" hangingPunct="1">
              <a:spcBef>
                <a:spcPts val="338"/>
              </a:spcBef>
              <a:spcAft>
                <a:spcPct val="0"/>
              </a:spcAft>
              <a:buClr>
                <a:schemeClr val="accent4"/>
              </a:buClr>
              <a:buFont typeface="Arial" charset="0"/>
              <a:buChar char="•"/>
              <a:defRPr sz="1125" kern="1200">
                <a:solidFill>
                  <a:schemeClr val="tx1"/>
                </a:solidFill>
                <a:latin typeface="Franklin Gothic Book" panose="020B0503020102020204" pitchFamily="34" charset="0"/>
                <a:ea typeface="+mn-ea"/>
                <a:cs typeface="+mn-cs"/>
              </a:defRPr>
            </a:lvl4pPr>
            <a:lvl5pPr marL="1157288" indent="-128588" algn="l" rtl="0" eaLnBrk="1" fontAlgn="base" hangingPunct="1">
              <a:spcBef>
                <a:spcPts val="338"/>
              </a:spcBef>
              <a:spcAft>
                <a:spcPct val="0"/>
              </a:spcAft>
              <a:buClr>
                <a:schemeClr val="accent6"/>
              </a:buClr>
              <a:buFont typeface="Century Gothic" pitchFamily="34" charset="0"/>
              <a:buChar char="−"/>
              <a:defRPr sz="1125" kern="1200">
                <a:solidFill>
                  <a:schemeClr val="tx1"/>
                </a:solidFill>
                <a:latin typeface="Franklin Gothic Book" panose="020B050302010202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buClr>
                <a:schemeClr val="accent5"/>
              </a:buClr>
            </a:pPr>
            <a:r>
              <a:rPr lang="en-US" sz="2551" dirty="0">
                <a:solidFill>
                  <a:schemeClr val="tx1"/>
                </a:solidFill>
              </a:rPr>
              <a:t>Page Summaries</a:t>
            </a:r>
          </a:p>
          <a:p>
            <a:pPr>
              <a:buClr>
                <a:schemeClr val="accent5"/>
              </a:buClr>
            </a:pPr>
            <a:r>
              <a:rPr lang="en-US" sz="2551" dirty="0">
                <a:solidFill>
                  <a:schemeClr val="tx1"/>
                </a:solidFill>
              </a:rPr>
              <a:t>Impressions Delivered and Reach</a:t>
            </a:r>
          </a:p>
          <a:p>
            <a:pPr>
              <a:buClr>
                <a:schemeClr val="accent5"/>
              </a:buClr>
            </a:pPr>
            <a:r>
              <a:rPr lang="en-US" sz="2551" dirty="0">
                <a:solidFill>
                  <a:schemeClr val="tx1"/>
                </a:solidFill>
              </a:rPr>
              <a:t>Profile Visits</a:t>
            </a:r>
          </a:p>
          <a:p>
            <a:pPr>
              <a:buClr>
                <a:schemeClr val="accent5"/>
              </a:buClr>
            </a:pPr>
            <a:r>
              <a:rPr lang="en-US" sz="2551" dirty="0">
                <a:solidFill>
                  <a:schemeClr val="tx1"/>
                </a:solidFill>
              </a:rPr>
              <a:t>Actions Taken</a:t>
            </a:r>
          </a:p>
          <a:p>
            <a:pPr>
              <a:buClr>
                <a:schemeClr val="accent5"/>
              </a:buClr>
            </a:pPr>
            <a:r>
              <a:rPr lang="en-US" sz="2551" dirty="0">
                <a:solidFill>
                  <a:schemeClr val="tx1"/>
                </a:solidFill>
              </a:rPr>
              <a:t>Best times to post</a:t>
            </a:r>
          </a:p>
          <a:p>
            <a:pPr>
              <a:buClr>
                <a:schemeClr val="accent5"/>
              </a:buClr>
            </a:pPr>
            <a:r>
              <a:rPr lang="en-US" sz="2551" dirty="0">
                <a:solidFill>
                  <a:schemeClr val="tx1"/>
                </a:solidFill>
              </a:rPr>
              <a:t>Trends amongst your audience</a:t>
            </a:r>
          </a:p>
          <a:p>
            <a:pPr>
              <a:buClr>
                <a:schemeClr val="accent5"/>
              </a:buClr>
            </a:pPr>
            <a:r>
              <a:rPr lang="en-US" sz="2551" dirty="0">
                <a:solidFill>
                  <a:schemeClr val="tx1"/>
                </a:solidFill>
              </a:rPr>
              <a:t>and more!</a:t>
            </a:r>
          </a:p>
        </p:txBody>
      </p:sp>
      <p:sp>
        <p:nvSpPr>
          <p:cNvPr id="5" name="Rectangle 4">
            <a:extLst>
              <a:ext uri="{FF2B5EF4-FFF2-40B4-BE49-F238E27FC236}">
                <a16:creationId xmlns:a16="http://schemas.microsoft.com/office/drawing/2014/main" id="{B183A0DD-C70C-4E46-8A89-DEF78B485769}"/>
              </a:ext>
            </a:extLst>
          </p:cNvPr>
          <p:cNvSpPr/>
          <p:nvPr/>
        </p:nvSpPr>
        <p:spPr>
          <a:xfrm>
            <a:off x="0" y="938977"/>
            <a:ext cx="9067800" cy="769441"/>
          </a:xfrm>
          <a:prstGeom prst="rect">
            <a:avLst/>
          </a:prstGeom>
        </p:spPr>
        <p:txBody>
          <a:bodyPr wrap="square">
            <a:spAutoFit/>
          </a:bodyPr>
          <a:lstStyle/>
          <a:p>
            <a:pPr algn="ctr">
              <a:buClr>
                <a:schemeClr val="accent1"/>
              </a:buClr>
            </a:pPr>
            <a:r>
              <a:rPr lang="en-US" sz="2200" dirty="0">
                <a:solidFill>
                  <a:schemeClr val="accent1"/>
                </a:solidFill>
                <a:latin typeface="+mj-lt"/>
              </a:rPr>
              <a:t>Social Media platforms provide real-time data, often labeled “Page Insights” or “Analytics”. There, you’ll be able to see things like:</a:t>
            </a:r>
          </a:p>
        </p:txBody>
      </p:sp>
    </p:spTree>
    <p:extLst>
      <p:ext uri="{BB962C8B-B14F-4D97-AF65-F5344CB8AC3E}">
        <p14:creationId xmlns:p14="http://schemas.microsoft.com/office/powerpoint/2010/main" val="36003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27BDFF1-0EF1-4C1A-B4FA-F131C4569102}"/>
              </a:ext>
            </a:extLst>
          </p:cNvPr>
          <p:cNvSpPr>
            <a:spLocks noGrp="1"/>
          </p:cNvSpPr>
          <p:nvPr>
            <p:ph type="title"/>
          </p:nvPr>
        </p:nvSpPr>
        <p:spPr>
          <a:xfrm>
            <a:off x="152400" y="111125"/>
            <a:ext cx="8915400" cy="646113"/>
          </a:xfrm>
        </p:spPr>
        <p:txBody>
          <a:bodyPr>
            <a:noAutofit/>
          </a:bodyPr>
          <a:lstStyle/>
          <a:p>
            <a:r>
              <a:rPr lang="en-US" sz="3733" dirty="0"/>
              <a:t>Defining Measurements of Success</a:t>
            </a:r>
          </a:p>
        </p:txBody>
      </p:sp>
      <p:sp>
        <p:nvSpPr>
          <p:cNvPr id="5" name="Rectangle 4">
            <a:extLst>
              <a:ext uri="{FF2B5EF4-FFF2-40B4-BE49-F238E27FC236}">
                <a16:creationId xmlns:a16="http://schemas.microsoft.com/office/drawing/2014/main" id="{B9A7E6DE-406B-4797-A764-7235CF912CEA}"/>
              </a:ext>
            </a:extLst>
          </p:cNvPr>
          <p:cNvSpPr/>
          <p:nvPr/>
        </p:nvSpPr>
        <p:spPr>
          <a:xfrm>
            <a:off x="152400" y="834758"/>
            <a:ext cx="9144000" cy="830997"/>
          </a:xfrm>
          <a:prstGeom prst="rect">
            <a:avLst/>
          </a:prstGeom>
        </p:spPr>
        <p:txBody>
          <a:bodyPr wrap="square">
            <a:spAutoFit/>
          </a:bodyPr>
          <a:lstStyle/>
          <a:p>
            <a:pPr algn="ctr">
              <a:buClr>
                <a:schemeClr val="accent1"/>
              </a:buClr>
            </a:pPr>
            <a:r>
              <a:rPr lang="en-US" sz="2400" b="1" dirty="0">
                <a:solidFill>
                  <a:schemeClr val="accent1"/>
                </a:solidFill>
                <a:latin typeface="+mj-lt"/>
              </a:rPr>
              <a:t>What will you measure? And how often? </a:t>
            </a:r>
          </a:p>
          <a:p>
            <a:pPr algn="ctr">
              <a:buClr>
                <a:schemeClr val="accent1"/>
              </a:buClr>
            </a:pPr>
            <a:r>
              <a:rPr lang="en-US" sz="2400" b="1" dirty="0">
                <a:solidFill>
                  <a:schemeClr val="accent1"/>
                </a:solidFill>
                <a:latin typeface="+mj-lt"/>
              </a:rPr>
              <a:t>Not sure where to begin? Set SMART goals:</a:t>
            </a:r>
          </a:p>
        </p:txBody>
      </p:sp>
      <p:sp>
        <p:nvSpPr>
          <p:cNvPr id="6" name="Content Placeholder 2">
            <a:extLst>
              <a:ext uri="{FF2B5EF4-FFF2-40B4-BE49-F238E27FC236}">
                <a16:creationId xmlns:a16="http://schemas.microsoft.com/office/drawing/2014/main" id="{44B02C8D-3760-404E-95DB-9F43F638D55C}"/>
              </a:ext>
            </a:extLst>
          </p:cNvPr>
          <p:cNvSpPr txBox="1">
            <a:spLocks/>
          </p:cNvSpPr>
          <p:nvPr/>
        </p:nvSpPr>
        <p:spPr bwMode="auto">
          <a:xfrm>
            <a:off x="3111500" y="1583553"/>
            <a:ext cx="2921000" cy="243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lvl1pPr marL="192881" indent="-192881" algn="l" rtl="0" eaLnBrk="1" fontAlgn="base" hangingPunct="1">
              <a:spcBef>
                <a:spcPts val="338"/>
              </a:spcBef>
              <a:spcAft>
                <a:spcPct val="0"/>
              </a:spcAft>
              <a:buClr>
                <a:schemeClr val="tx2"/>
              </a:buClr>
              <a:buFont typeface="Arial" charset="0"/>
              <a:buChar char="•"/>
              <a:defRPr sz="1913" kern="1200">
                <a:solidFill>
                  <a:schemeClr val="accent3"/>
                </a:solidFill>
                <a:latin typeface="Franklin Gothic Book" panose="020B0503020102020204" pitchFamily="34" charset="0"/>
                <a:ea typeface="+mn-ea"/>
                <a:cs typeface="+mn-cs"/>
              </a:defRPr>
            </a:lvl1pPr>
            <a:lvl2pPr marL="417910" indent="-160735" algn="l" rtl="0" eaLnBrk="1" fontAlgn="base" hangingPunct="1">
              <a:spcBef>
                <a:spcPts val="338"/>
              </a:spcBef>
              <a:spcAft>
                <a:spcPct val="0"/>
              </a:spcAft>
              <a:buClr>
                <a:schemeClr val="bg2"/>
              </a:buClr>
              <a:buFont typeface="Arial" charset="0"/>
              <a:buChar char="•"/>
              <a:defRPr sz="1575" kern="1200">
                <a:solidFill>
                  <a:schemeClr val="tx1"/>
                </a:solidFill>
                <a:latin typeface="Franklin Gothic Book" panose="020B0503020102020204" pitchFamily="34" charset="0"/>
                <a:ea typeface="+mn-ea"/>
                <a:cs typeface="+mn-cs"/>
              </a:defRPr>
            </a:lvl2pPr>
            <a:lvl3pPr marL="642938" indent="-128588" algn="l" rtl="0" eaLnBrk="1" fontAlgn="base" hangingPunct="1">
              <a:spcBef>
                <a:spcPts val="338"/>
              </a:spcBef>
              <a:spcAft>
                <a:spcPct val="0"/>
              </a:spcAft>
              <a:buClr>
                <a:schemeClr val="bg2"/>
              </a:buClr>
              <a:buFont typeface="Arial" charset="0"/>
              <a:buChar char="•"/>
              <a:defRPr sz="1350" kern="1200">
                <a:solidFill>
                  <a:schemeClr val="tx1"/>
                </a:solidFill>
                <a:latin typeface="Franklin Gothic Book" panose="020B0503020102020204" pitchFamily="34" charset="0"/>
                <a:ea typeface="+mn-ea"/>
                <a:cs typeface="+mn-cs"/>
              </a:defRPr>
            </a:lvl3pPr>
            <a:lvl4pPr marL="900113" indent="-128588" algn="l" rtl="0" eaLnBrk="1" fontAlgn="base" hangingPunct="1">
              <a:spcBef>
                <a:spcPts val="338"/>
              </a:spcBef>
              <a:spcAft>
                <a:spcPct val="0"/>
              </a:spcAft>
              <a:buClr>
                <a:schemeClr val="accent4"/>
              </a:buClr>
              <a:buFont typeface="Arial" charset="0"/>
              <a:buChar char="•"/>
              <a:defRPr sz="1125" kern="1200">
                <a:solidFill>
                  <a:schemeClr val="tx1"/>
                </a:solidFill>
                <a:latin typeface="Franklin Gothic Book" panose="020B0503020102020204" pitchFamily="34" charset="0"/>
                <a:ea typeface="+mn-ea"/>
                <a:cs typeface="+mn-cs"/>
              </a:defRPr>
            </a:lvl4pPr>
            <a:lvl5pPr marL="1157288" indent="-128588" algn="l" rtl="0" eaLnBrk="1" fontAlgn="base" hangingPunct="1">
              <a:spcBef>
                <a:spcPts val="338"/>
              </a:spcBef>
              <a:spcAft>
                <a:spcPct val="0"/>
              </a:spcAft>
              <a:buClr>
                <a:schemeClr val="accent6"/>
              </a:buClr>
              <a:buFont typeface="Century Gothic" pitchFamily="34" charset="0"/>
              <a:buChar char="−"/>
              <a:defRPr sz="1125" kern="1200">
                <a:solidFill>
                  <a:schemeClr val="tx1"/>
                </a:solidFill>
                <a:latin typeface="Franklin Gothic Book" panose="020B050302010202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buClr>
                <a:schemeClr val="accent5"/>
              </a:buClr>
            </a:pPr>
            <a:r>
              <a:rPr lang="en-US" sz="2800" b="1" dirty="0">
                <a:solidFill>
                  <a:schemeClr val="accent2"/>
                </a:solidFill>
              </a:rPr>
              <a:t>S</a:t>
            </a:r>
            <a:r>
              <a:rPr lang="en-US" sz="2800" dirty="0">
                <a:solidFill>
                  <a:schemeClr val="tx1"/>
                </a:solidFill>
              </a:rPr>
              <a:t>PECIFIC</a:t>
            </a:r>
          </a:p>
          <a:p>
            <a:pPr>
              <a:buClr>
                <a:schemeClr val="accent5"/>
              </a:buClr>
            </a:pPr>
            <a:r>
              <a:rPr lang="en-US" sz="2800" b="1" dirty="0">
                <a:solidFill>
                  <a:schemeClr val="accent2"/>
                </a:solidFill>
              </a:rPr>
              <a:t>M</a:t>
            </a:r>
            <a:r>
              <a:rPr lang="en-US" sz="2800" dirty="0">
                <a:solidFill>
                  <a:schemeClr val="tx1"/>
                </a:solidFill>
              </a:rPr>
              <a:t>EASUREABLE</a:t>
            </a:r>
          </a:p>
          <a:p>
            <a:pPr>
              <a:buClr>
                <a:schemeClr val="accent5"/>
              </a:buClr>
            </a:pPr>
            <a:r>
              <a:rPr lang="en-US" sz="2800" b="1" dirty="0">
                <a:solidFill>
                  <a:schemeClr val="accent2"/>
                </a:solidFill>
              </a:rPr>
              <a:t>A</a:t>
            </a:r>
            <a:r>
              <a:rPr lang="en-US" sz="2800" dirty="0">
                <a:solidFill>
                  <a:schemeClr val="tx1"/>
                </a:solidFill>
              </a:rPr>
              <a:t>TTAINABLE</a:t>
            </a:r>
          </a:p>
          <a:p>
            <a:pPr>
              <a:buClr>
                <a:schemeClr val="accent5"/>
              </a:buClr>
            </a:pPr>
            <a:r>
              <a:rPr lang="en-US" sz="2800" b="1" dirty="0">
                <a:solidFill>
                  <a:schemeClr val="accent2"/>
                </a:solidFill>
              </a:rPr>
              <a:t>R</a:t>
            </a:r>
            <a:r>
              <a:rPr lang="en-US" sz="2800" dirty="0">
                <a:solidFill>
                  <a:schemeClr val="tx1"/>
                </a:solidFill>
              </a:rPr>
              <a:t>ELEVANT</a:t>
            </a:r>
          </a:p>
          <a:p>
            <a:pPr>
              <a:buClr>
                <a:schemeClr val="accent5"/>
              </a:buClr>
            </a:pPr>
            <a:r>
              <a:rPr lang="en-US" sz="2800" b="1" dirty="0">
                <a:solidFill>
                  <a:schemeClr val="accent2"/>
                </a:solidFill>
              </a:rPr>
              <a:t>T</a:t>
            </a:r>
            <a:r>
              <a:rPr lang="en-US" sz="2800" dirty="0">
                <a:solidFill>
                  <a:schemeClr val="tx1"/>
                </a:solidFill>
              </a:rPr>
              <a:t>IME-BOUND</a:t>
            </a:r>
          </a:p>
        </p:txBody>
      </p:sp>
      <p:sp>
        <p:nvSpPr>
          <p:cNvPr id="7" name="Rectangle 6">
            <a:extLst>
              <a:ext uri="{FF2B5EF4-FFF2-40B4-BE49-F238E27FC236}">
                <a16:creationId xmlns:a16="http://schemas.microsoft.com/office/drawing/2014/main" id="{B2C83628-5C66-4F9C-A076-6960830C22DC}"/>
              </a:ext>
            </a:extLst>
          </p:cNvPr>
          <p:cNvSpPr/>
          <p:nvPr/>
        </p:nvSpPr>
        <p:spPr>
          <a:xfrm>
            <a:off x="152400" y="4098460"/>
            <a:ext cx="9144000" cy="420564"/>
          </a:xfrm>
          <a:prstGeom prst="rect">
            <a:avLst/>
          </a:prstGeom>
        </p:spPr>
        <p:txBody>
          <a:bodyPr wrap="square">
            <a:spAutoFit/>
          </a:bodyPr>
          <a:lstStyle/>
          <a:p>
            <a:pPr algn="ctr">
              <a:buClr>
                <a:schemeClr val="accent1"/>
              </a:buClr>
            </a:pPr>
            <a:r>
              <a:rPr lang="en-US" sz="2133" b="1" dirty="0">
                <a:solidFill>
                  <a:schemeClr val="accent5"/>
                </a:solidFill>
                <a:latin typeface="+mj-lt"/>
              </a:rPr>
              <a:t>Example: We will add 30 new followers on Facebook per month.</a:t>
            </a:r>
          </a:p>
        </p:txBody>
      </p:sp>
    </p:spTree>
    <p:extLst>
      <p:ext uri="{BB962C8B-B14F-4D97-AF65-F5344CB8AC3E}">
        <p14:creationId xmlns:p14="http://schemas.microsoft.com/office/powerpoint/2010/main" val="346897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942-49E1-4C06-9669-225E9C4A273B}"/>
              </a:ext>
            </a:extLst>
          </p:cNvPr>
          <p:cNvSpPr>
            <a:spLocks noGrp="1"/>
          </p:cNvSpPr>
          <p:nvPr>
            <p:ph type="title"/>
          </p:nvPr>
        </p:nvSpPr>
        <p:spPr/>
        <p:txBody>
          <a:bodyPr/>
          <a:lstStyle/>
          <a:p>
            <a:r>
              <a:rPr lang="en-US" dirty="0"/>
              <a:t>Free online resources</a:t>
            </a:r>
          </a:p>
        </p:txBody>
      </p:sp>
      <p:sp>
        <p:nvSpPr>
          <p:cNvPr id="4" name="Content Placeholder 2">
            <a:extLst>
              <a:ext uri="{FF2B5EF4-FFF2-40B4-BE49-F238E27FC236}">
                <a16:creationId xmlns:a16="http://schemas.microsoft.com/office/drawing/2014/main" id="{2D5ED917-8946-4B8D-9990-46F94410D6EE}"/>
              </a:ext>
            </a:extLst>
          </p:cNvPr>
          <p:cNvSpPr>
            <a:spLocks noGrp="1"/>
          </p:cNvSpPr>
          <p:nvPr>
            <p:ph idx="1"/>
          </p:nvPr>
        </p:nvSpPr>
        <p:spPr>
          <a:xfrm>
            <a:off x="699387" y="1250951"/>
            <a:ext cx="7975600" cy="3389068"/>
          </a:xfrm>
        </p:spPr>
        <p:txBody>
          <a:bodyPr>
            <a:normAutofit/>
          </a:bodyPr>
          <a:lstStyle/>
          <a:p>
            <a:r>
              <a:rPr lang="en-US" b="1" dirty="0">
                <a:solidFill>
                  <a:schemeClr val="accent1"/>
                </a:solidFill>
              </a:rPr>
              <a:t>HubSpot: </a:t>
            </a:r>
            <a:r>
              <a:rPr lang="en-US" dirty="0"/>
              <a:t>https://blog.hubspot.com/</a:t>
            </a:r>
          </a:p>
          <a:p>
            <a:r>
              <a:rPr lang="en-US" b="1" dirty="0">
                <a:solidFill>
                  <a:schemeClr val="accent1"/>
                </a:solidFill>
              </a:rPr>
              <a:t>Sprout Social: </a:t>
            </a:r>
            <a:r>
              <a:rPr lang="en-US" dirty="0"/>
              <a:t>https://sproutsocial.com/insights</a:t>
            </a:r>
          </a:p>
          <a:p>
            <a:r>
              <a:rPr lang="en-US" b="1" dirty="0">
                <a:solidFill>
                  <a:schemeClr val="accent1"/>
                </a:solidFill>
              </a:rPr>
              <a:t>Hootsuite: </a:t>
            </a:r>
            <a:r>
              <a:rPr lang="en-US" dirty="0"/>
              <a:t>https://blog.hootsuite.com/</a:t>
            </a:r>
          </a:p>
          <a:p>
            <a:r>
              <a:rPr lang="en-US" b="1" dirty="0">
                <a:solidFill>
                  <a:schemeClr val="accent1"/>
                </a:solidFill>
              </a:rPr>
              <a:t>MOZ: </a:t>
            </a:r>
            <a:r>
              <a:rPr lang="en-US" dirty="0"/>
              <a:t>https://moz.com/</a:t>
            </a:r>
          </a:p>
        </p:txBody>
      </p:sp>
    </p:spTree>
    <p:extLst>
      <p:ext uri="{BB962C8B-B14F-4D97-AF65-F5344CB8AC3E}">
        <p14:creationId xmlns:p14="http://schemas.microsoft.com/office/powerpoint/2010/main" val="1078201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21FC-0383-4FBC-B4C4-63168C4AA618}"/>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1948860-FEB8-4660-A125-BCF54F9BC21B}"/>
              </a:ext>
            </a:extLst>
          </p:cNvPr>
          <p:cNvSpPr>
            <a:spLocks noGrp="1"/>
          </p:cNvSpPr>
          <p:nvPr>
            <p:ph idx="1"/>
          </p:nvPr>
        </p:nvSpPr>
        <p:spPr/>
        <p:txBody>
          <a:bodyPr/>
          <a:lstStyle/>
          <a:p>
            <a:r>
              <a:rPr lang="en-US" dirty="0"/>
              <a:t>Nina Feldman, HVTN Communications &amp; Marketing Project Manager</a:t>
            </a:r>
          </a:p>
        </p:txBody>
      </p:sp>
      <p:pic>
        <p:nvPicPr>
          <p:cNvPr id="4" name="Picture 3">
            <a:extLst>
              <a:ext uri="{FF2B5EF4-FFF2-40B4-BE49-F238E27FC236}">
                <a16:creationId xmlns:a16="http://schemas.microsoft.com/office/drawing/2014/main" id="{E47C5C47-770C-489A-B48D-03074127AFAB}"/>
              </a:ext>
            </a:extLst>
          </p:cNvPr>
          <p:cNvPicPr>
            <a:picLocks noChangeAspect="1"/>
          </p:cNvPicPr>
          <p:nvPr/>
        </p:nvPicPr>
        <p:blipFill rotWithShape="1">
          <a:blip r:embed="rId2">
            <a:extLst>
              <a:ext uri="{28A0092B-C50C-407E-A947-70E740481C1C}">
                <a14:useLocalDpi xmlns:a14="http://schemas.microsoft.com/office/drawing/2010/main" val="0"/>
              </a:ext>
            </a:extLst>
          </a:blip>
          <a:srcRect l="5978" t="11440" r="14307" b="27761"/>
          <a:stretch/>
        </p:blipFill>
        <p:spPr>
          <a:xfrm>
            <a:off x="0" y="2266950"/>
            <a:ext cx="9144000" cy="2192997"/>
          </a:xfrm>
          <a:prstGeom prst="rect">
            <a:avLst/>
          </a:prstGeom>
        </p:spPr>
      </p:pic>
    </p:spTree>
    <p:extLst>
      <p:ext uri="{BB962C8B-B14F-4D97-AF65-F5344CB8AC3E}">
        <p14:creationId xmlns:p14="http://schemas.microsoft.com/office/powerpoint/2010/main" val="3906993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47511E4-520D-452F-8F04-2E35B32BF4A3}"/>
              </a:ext>
            </a:extLst>
          </p:cNvPr>
          <p:cNvSpPr>
            <a:spLocks noGrp="1"/>
          </p:cNvSpPr>
          <p:nvPr>
            <p:ph type="title"/>
          </p:nvPr>
        </p:nvSpPr>
        <p:spPr>
          <a:xfrm>
            <a:off x="628650" y="111125"/>
            <a:ext cx="7886700" cy="646113"/>
          </a:xfrm>
        </p:spPr>
        <p:txBody>
          <a:bodyPr>
            <a:normAutofit/>
          </a:bodyPr>
          <a:lstStyle/>
          <a:p>
            <a:r>
              <a:rPr lang="en-US" sz="4000" dirty="0">
                <a:solidFill>
                  <a:schemeClr val="bg1"/>
                </a:solidFill>
              </a:rPr>
              <a:t>Outline</a:t>
            </a:r>
          </a:p>
        </p:txBody>
      </p:sp>
      <p:pic>
        <p:nvPicPr>
          <p:cNvPr id="6" name="Picture 5">
            <a:extLst>
              <a:ext uri="{FF2B5EF4-FFF2-40B4-BE49-F238E27FC236}">
                <a16:creationId xmlns:a16="http://schemas.microsoft.com/office/drawing/2014/main" id="{537B3548-89DE-404C-86E3-78556C6AD265}"/>
              </a:ext>
            </a:extLst>
          </p:cNvPr>
          <p:cNvPicPr>
            <a:picLocks noChangeAspect="1"/>
          </p:cNvPicPr>
          <p:nvPr/>
        </p:nvPicPr>
        <p:blipFill rotWithShape="1">
          <a:blip r:embed="rId3">
            <a:extLst>
              <a:ext uri="{28A0092B-C50C-407E-A947-70E740481C1C}">
                <a14:useLocalDpi xmlns:a14="http://schemas.microsoft.com/office/drawing/2010/main" val="0"/>
              </a:ext>
            </a:extLst>
          </a:blip>
          <a:srcRect l="5978" t="26295" r="14307" b="42155"/>
          <a:stretch/>
        </p:blipFill>
        <p:spPr>
          <a:xfrm>
            <a:off x="0" y="895350"/>
            <a:ext cx="9144000" cy="1074982"/>
          </a:xfrm>
          <a:prstGeom prst="rect">
            <a:avLst/>
          </a:prstGeom>
        </p:spPr>
      </p:pic>
      <p:sp>
        <p:nvSpPr>
          <p:cNvPr id="5" name="Content Placeholder 2">
            <a:extLst>
              <a:ext uri="{FF2B5EF4-FFF2-40B4-BE49-F238E27FC236}">
                <a16:creationId xmlns:a16="http://schemas.microsoft.com/office/drawing/2014/main" id="{AB168117-16F4-4732-A204-C4B148198B80}"/>
              </a:ext>
            </a:extLst>
          </p:cNvPr>
          <p:cNvSpPr>
            <a:spLocks noGrp="1"/>
          </p:cNvSpPr>
          <p:nvPr>
            <p:ph idx="1"/>
          </p:nvPr>
        </p:nvSpPr>
        <p:spPr>
          <a:xfrm>
            <a:off x="2514600" y="1905000"/>
            <a:ext cx="4267200" cy="3127375"/>
          </a:xfrm>
        </p:spPr>
        <p:txBody>
          <a:bodyPr>
            <a:normAutofit fontScale="77500" lnSpcReduction="20000"/>
          </a:bodyPr>
          <a:lstStyle/>
          <a:p>
            <a:r>
              <a:rPr lang="en-US" dirty="0"/>
              <a:t>Why use social media?</a:t>
            </a:r>
          </a:p>
          <a:p>
            <a:r>
              <a:rPr lang="en-US" dirty="0"/>
              <a:t>Who will you reach?</a:t>
            </a:r>
          </a:p>
          <a:p>
            <a:r>
              <a:rPr lang="en-US" dirty="0"/>
              <a:t>Establishing your voice</a:t>
            </a:r>
          </a:p>
          <a:p>
            <a:r>
              <a:rPr lang="en-US" dirty="0"/>
              <a:t>Page management </a:t>
            </a:r>
          </a:p>
          <a:p>
            <a:r>
              <a:rPr lang="en-US" dirty="0"/>
              <a:t>Content creation</a:t>
            </a:r>
          </a:p>
          <a:p>
            <a:r>
              <a:rPr lang="en-US" dirty="0"/>
              <a:t>Reaching your audience</a:t>
            </a:r>
          </a:p>
          <a:p>
            <a:r>
              <a:rPr lang="en-US" dirty="0"/>
              <a:t>Defining measurements of success</a:t>
            </a:r>
          </a:p>
          <a:p>
            <a:r>
              <a:rPr lang="en-US" dirty="0"/>
              <a:t>Additional resources</a:t>
            </a:r>
          </a:p>
        </p:txBody>
      </p:sp>
    </p:spTree>
    <p:extLst>
      <p:ext uri="{BB962C8B-B14F-4D97-AF65-F5344CB8AC3E}">
        <p14:creationId xmlns:p14="http://schemas.microsoft.com/office/powerpoint/2010/main" val="354720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B0CEF-4945-418E-BD68-0E1E50FCD009}"/>
              </a:ext>
            </a:extLst>
          </p:cNvPr>
          <p:cNvSpPr>
            <a:spLocks noGrp="1"/>
          </p:cNvSpPr>
          <p:nvPr>
            <p:ph type="title"/>
          </p:nvPr>
        </p:nvSpPr>
        <p:spPr>
          <a:xfrm>
            <a:off x="76200" y="111125"/>
            <a:ext cx="8915400" cy="646113"/>
          </a:xfrm>
        </p:spPr>
        <p:txBody>
          <a:bodyPr>
            <a:noAutofit/>
          </a:bodyPr>
          <a:lstStyle/>
          <a:p>
            <a:r>
              <a:rPr lang="en-US" sz="3200" dirty="0"/>
              <a:t>Why use social media for </a:t>
            </a:r>
            <a:br>
              <a:rPr lang="en-US" sz="3200" dirty="0"/>
            </a:br>
            <a:r>
              <a:rPr lang="en-US" sz="3200" dirty="0"/>
              <a:t>Community Engagement?</a:t>
            </a:r>
          </a:p>
        </p:txBody>
      </p:sp>
      <p:pic>
        <p:nvPicPr>
          <p:cNvPr id="5" name="Picture 4">
            <a:extLst>
              <a:ext uri="{FF2B5EF4-FFF2-40B4-BE49-F238E27FC236}">
                <a16:creationId xmlns:a16="http://schemas.microsoft.com/office/drawing/2014/main" id="{0D7D4295-40BE-4303-BA14-F731D3D05009}"/>
              </a:ext>
            </a:extLst>
          </p:cNvPr>
          <p:cNvPicPr>
            <a:picLocks noChangeAspect="1"/>
          </p:cNvPicPr>
          <p:nvPr/>
        </p:nvPicPr>
        <p:blipFill>
          <a:blip r:embed="rId3"/>
          <a:stretch>
            <a:fillRect/>
          </a:stretch>
        </p:blipFill>
        <p:spPr>
          <a:xfrm>
            <a:off x="4572000" y="2931253"/>
            <a:ext cx="4419600" cy="2101122"/>
          </a:xfrm>
          <a:prstGeom prst="rect">
            <a:avLst/>
          </a:prstGeom>
        </p:spPr>
      </p:pic>
      <p:sp>
        <p:nvSpPr>
          <p:cNvPr id="6" name="Content Placeholder 2">
            <a:extLst>
              <a:ext uri="{FF2B5EF4-FFF2-40B4-BE49-F238E27FC236}">
                <a16:creationId xmlns:a16="http://schemas.microsoft.com/office/drawing/2014/main" id="{00DC8D71-4F5F-424D-9A7A-E4B6F23F9BDC}"/>
              </a:ext>
            </a:extLst>
          </p:cNvPr>
          <p:cNvSpPr>
            <a:spLocks noGrp="1"/>
          </p:cNvSpPr>
          <p:nvPr>
            <p:ph idx="1"/>
          </p:nvPr>
        </p:nvSpPr>
        <p:spPr>
          <a:xfrm>
            <a:off x="157018" y="971550"/>
            <a:ext cx="7061200" cy="2031999"/>
          </a:xfrm>
          <a:noFill/>
          <a:effectLst/>
        </p:spPr>
        <p:txBody>
          <a:bodyPr>
            <a:normAutofit fontScale="92500" lnSpcReduction="10000"/>
          </a:bodyPr>
          <a:lstStyle/>
          <a:p>
            <a:r>
              <a:rPr lang="en-US" sz="2267" dirty="0"/>
              <a:t>Go where people are spending their time</a:t>
            </a:r>
          </a:p>
          <a:p>
            <a:r>
              <a:rPr lang="en-US" sz="2267" dirty="0"/>
              <a:t>Quick, real-time tool for delivering information</a:t>
            </a:r>
          </a:p>
          <a:p>
            <a:r>
              <a:rPr lang="en-US" sz="2267" dirty="0"/>
              <a:t>Community organizing: announce events, offer online events, bring people together in digital spaces</a:t>
            </a:r>
          </a:p>
          <a:p>
            <a:r>
              <a:rPr lang="en-US" sz="2267" dirty="0"/>
              <a:t>Open up new lines of communication</a:t>
            </a:r>
          </a:p>
        </p:txBody>
      </p:sp>
    </p:spTree>
    <p:extLst>
      <p:ext uri="{BB962C8B-B14F-4D97-AF65-F5344CB8AC3E}">
        <p14:creationId xmlns:p14="http://schemas.microsoft.com/office/powerpoint/2010/main" val="29522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C342-0A51-4322-95B0-1E4892972524}"/>
              </a:ext>
            </a:extLst>
          </p:cNvPr>
          <p:cNvSpPr>
            <a:spLocks noGrp="1"/>
          </p:cNvSpPr>
          <p:nvPr>
            <p:ph type="title"/>
          </p:nvPr>
        </p:nvSpPr>
        <p:spPr/>
        <p:txBody>
          <a:bodyPr/>
          <a:lstStyle/>
          <a:p>
            <a:r>
              <a:rPr lang="en-US" dirty="0"/>
              <a:t>Who can we reach?</a:t>
            </a:r>
          </a:p>
        </p:txBody>
      </p:sp>
      <p:pic>
        <p:nvPicPr>
          <p:cNvPr id="4" name="Picture 3">
            <a:extLst>
              <a:ext uri="{FF2B5EF4-FFF2-40B4-BE49-F238E27FC236}">
                <a16:creationId xmlns:a16="http://schemas.microsoft.com/office/drawing/2014/main" id="{1A381079-6078-4D61-AEFA-4BC8EB3A8347}"/>
              </a:ext>
              <a:ext uri="{C183D7F6-B498-43B3-948B-1728B52AA6E4}">
                <adec:decorative xmlns:adec="http://schemas.microsoft.com/office/drawing/2017/decorative" val="1"/>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8907" t="22285" r="11200" b="35334"/>
          <a:stretch/>
        </p:blipFill>
        <p:spPr>
          <a:xfrm>
            <a:off x="0" y="2672427"/>
            <a:ext cx="9144001" cy="2490123"/>
          </a:xfrm>
          <a:prstGeom prst="rect">
            <a:avLst/>
          </a:prstGeom>
          <a:gradFill flip="none" rotWithShape="1">
            <a:gsLst>
              <a:gs pos="0">
                <a:schemeClr val="bg1"/>
              </a:gs>
              <a:gs pos="100000">
                <a:srgbClr val="BADDE8">
                  <a:alpha val="38000"/>
                </a:srgbClr>
              </a:gs>
            </a:gsLst>
            <a:lin ang="5400000" scaled="1"/>
            <a:tileRect/>
          </a:gradFill>
        </p:spPr>
      </p:pic>
      <p:sp>
        <p:nvSpPr>
          <p:cNvPr id="5" name="TextBox 4">
            <a:extLst>
              <a:ext uri="{FF2B5EF4-FFF2-40B4-BE49-F238E27FC236}">
                <a16:creationId xmlns:a16="http://schemas.microsoft.com/office/drawing/2014/main" id="{C4E37307-27FB-432B-B060-D973A4DE7BB0}"/>
              </a:ext>
            </a:extLst>
          </p:cNvPr>
          <p:cNvSpPr txBox="1"/>
          <p:nvPr/>
        </p:nvSpPr>
        <p:spPr>
          <a:xfrm>
            <a:off x="228599" y="904334"/>
            <a:ext cx="8908473" cy="646126"/>
          </a:xfrm>
          <a:prstGeom prst="rect">
            <a:avLst/>
          </a:prstGeom>
        </p:spPr>
        <p:txBody>
          <a:bodyPr vert="horz" wrap="square" lIns="121920" tIns="60960" rIns="121920" bIns="60960" rtlCol="0">
            <a:normAutofit lnSpcReduction="10000"/>
          </a:bodyPr>
          <a:lstStyle/>
          <a:p>
            <a:r>
              <a:rPr lang="en-US" sz="1867" b="1" dirty="0">
                <a:solidFill>
                  <a:schemeClr val="accent1"/>
                </a:solidFill>
              </a:rPr>
              <a:t>Beyond the groups who already know you and support the research effort, </a:t>
            </a:r>
          </a:p>
          <a:p>
            <a:r>
              <a:rPr lang="en-US" sz="1867" b="1" dirty="0">
                <a:solidFill>
                  <a:schemeClr val="accent1"/>
                </a:solidFill>
              </a:rPr>
              <a:t>you can engage new stakeholders:</a:t>
            </a:r>
          </a:p>
          <a:p>
            <a:endParaRPr lang="en-US" sz="2133" dirty="0">
              <a:solidFill>
                <a:schemeClr val="bg2"/>
              </a:solidFill>
            </a:endParaRPr>
          </a:p>
        </p:txBody>
      </p:sp>
      <p:sp>
        <p:nvSpPr>
          <p:cNvPr id="6" name="Content Placeholder 2">
            <a:extLst>
              <a:ext uri="{FF2B5EF4-FFF2-40B4-BE49-F238E27FC236}">
                <a16:creationId xmlns:a16="http://schemas.microsoft.com/office/drawing/2014/main" id="{47E8B6BC-3FB2-4822-B73D-4A3B517D6F75}"/>
              </a:ext>
            </a:extLst>
          </p:cNvPr>
          <p:cNvSpPr>
            <a:spLocks noGrp="1"/>
          </p:cNvSpPr>
          <p:nvPr>
            <p:ph idx="1"/>
          </p:nvPr>
        </p:nvSpPr>
        <p:spPr>
          <a:xfrm>
            <a:off x="1295400" y="1489605"/>
            <a:ext cx="6324600" cy="1243678"/>
          </a:xfrm>
        </p:spPr>
        <p:txBody>
          <a:bodyPr>
            <a:normAutofit fontScale="92500"/>
          </a:bodyPr>
          <a:lstStyle/>
          <a:p>
            <a:pPr marL="0">
              <a:spcBef>
                <a:spcPts val="0"/>
              </a:spcBef>
              <a:spcAft>
                <a:spcPts val="0"/>
              </a:spcAft>
            </a:pPr>
            <a:r>
              <a:rPr lang="en-US" sz="1800" dirty="0"/>
              <a:t>New age groups</a:t>
            </a:r>
          </a:p>
          <a:p>
            <a:pPr marL="0">
              <a:spcBef>
                <a:spcPts val="0"/>
              </a:spcBef>
              <a:spcAft>
                <a:spcPts val="0"/>
              </a:spcAft>
            </a:pPr>
            <a:r>
              <a:rPr lang="en-US" sz="1800" dirty="0"/>
              <a:t>New demographic groups</a:t>
            </a:r>
          </a:p>
          <a:p>
            <a:pPr marL="0">
              <a:spcBef>
                <a:spcPts val="0"/>
              </a:spcBef>
              <a:spcAft>
                <a:spcPts val="0"/>
              </a:spcAft>
            </a:pPr>
            <a:r>
              <a:rPr lang="en-US" sz="1800" dirty="0"/>
              <a:t>People in neighborhoods that you haven’t previously reached</a:t>
            </a:r>
          </a:p>
          <a:p>
            <a:pPr marL="0">
              <a:spcBef>
                <a:spcPts val="0"/>
              </a:spcBef>
              <a:spcAft>
                <a:spcPts val="0"/>
              </a:spcAft>
            </a:pPr>
            <a:r>
              <a:rPr lang="en-US" sz="1800" dirty="0"/>
              <a:t>Groups being prioritized for study participation</a:t>
            </a:r>
          </a:p>
          <a:p>
            <a:pPr marL="342891" lvl="1" indent="0">
              <a:buNone/>
            </a:pPr>
            <a:endParaRPr lang="en-US" sz="1600" dirty="0"/>
          </a:p>
        </p:txBody>
      </p:sp>
    </p:spTree>
    <p:extLst>
      <p:ext uri="{BB962C8B-B14F-4D97-AF65-F5344CB8AC3E}">
        <p14:creationId xmlns:p14="http://schemas.microsoft.com/office/powerpoint/2010/main" val="10999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E4BB23-E0AB-4CA6-8420-4B377CB58DB2}"/>
              </a:ext>
            </a:extLst>
          </p:cNvPr>
          <p:cNvSpPr>
            <a:spLocks noGrp="1"/>
          </p:cNvSpPr>
          <p:nvPr>
            <p:ph type="title"/>
          </p:nvPr>
        </p:nvSpPr>
        <p:spPr>
          <a:xfrm>
            <a:off x="228600" y="111125"/>
            <a:ext cx="8839200" cy="646113"/>
          </a:xfrm>
        </p:spPr>
        <p:txBody>
          <a:bodyPr>
            <a:normAutofit/>
          </a:bodyPr>
          <a:lstStyle/>
          <a:p>
            <a:r>
              <a:rPr lang="en-US" sz="4000" dirty="0"/>
              <a:t>Build your followers organically</a:t>
            </a:r>
          </a:p>
        </p:txBody>
      </p:sp>
      <p:pic>
        <p:nvPicPr>
          <p:cNvPr id="5" name="Picture 4">
            <a:extLst>
              <a:ext uri="{FF2B5EF4-FFF2-40B4-BE49-F238E27FC236}">
                <a16:creationId xmlns:a16="http://schemas.microsoft.com/office/drawing/2014/main" id="{34940890-29E0-4724-BE67-5061211F2A0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375"/>
          <a:stretch/>
        </p:blipFill>
        <p:spPr>
          <a:xfrm>
            <a:off x="-76200" y="895350"/>
            <a:ext cx="9296400" cy="4267200"/>
          </a:xfrm>
          <a:prstGeom prst="rect">
            <a:avLst/>
          </a:prstGeom>
          <a:effectLst>
            <a:softEdge rad="31750"/>
          </a:effectLst>
        </p:spPr>
      </p:pic>
      <p:sp>
        <p:nvSpPr>
          <p:cNvPr id="6" name="Content Placeholder 2">
            <a:extLst>
              <a:ext uri="{FF2B5EF4-FFF2-40B4-BE49-F238E27FC236}">
                <a16:creationId xmlns:a16="http://schemas.microsoft.com/office/drawing/2014/main" id="{FDAB6495-2B94-4062-9740-434152A81E1D}"/>
              </a:ext>
            </a:extLst>
          </p:cNvPr>
          <p:cNvSpPr>
            <a:spLocks noGrp="1"/>
          </p:cNvSpPr>
          <p:nvPr>
            <p:ph idx="1"/>
          </p:nvPr>
        </p:nvSpPr>
        <p:spPr>
          <a:xfrm>
            <a:off x="939800" y="1499434"/>
            <a:ext cx="7264400" cy="3149600"/>
          </a:xfrm>
          <a:solidFill>
            <a:schemeClr val="bg1">
              <a:alpha val="60000"/>
            </a:schemeClr>
          </a:solidFill>
        </p:spPr>
        <p:txBody>
          <a:bodyPr>
            <a:normAutofit lnSpcReduction="10000"/>
          </a:bodyPr>
          <a:lstStyle/>
          <a:p>
            <a:r>
              <a:rPr lang="en-US" sz="2267" dirty="0"/>
              <a:t>Start small – quality over quantity!</a:t>
            </a:r>
          </a:p>
          <a:p>
            <a:r>
              <a:rPr lang="en-US" sz="2267" dirty="0"/>
              <a:t>Use word of mouth, asking people who already know and trust you to follow you, and to invite their friends to follow as well</a:t>
            </a:r>
          </a:p>
          <a:p>
            <a:r>
              <a:rPr lang="en-US" sz="2267" dirty="0"/>
              <a:t>Add the icons for the social media platforms you will use to your email footer, and to your print materials</a:t>
            </a:r>
          </a:p>
          <a:p>
            <a:r>
              <a:rPr lang="en-US" sz="2267" dirty="0"/>
              <a:t>Be consistent with your posting, so that people will see fresh content every time it is posted</a:t>
            </a:r>
          </a:p>
          <a:p>
            <a:endParaRPr lang="en-US" dirty="0"/>
          </a:p>
        </p:txBody>
      </p:sp>
    </p:spTree>
    <p:extLst>
      <p:ext uri="{BB962C8B-B14F-4D97-AF65-F5344CB8AC3E}">
        <p14:creationId xmlns:p14="http://schemas.microsoft.com/office/powerpoint/2010/main" val="340895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C8EC451-9AA7-46DD-98E1-23D64D4C5AA7}"/>
              </a:ext>
            </a:extLst>
          </p:cNvPr>
          <p:cNvSpPr>
            <a:spLocks noGrp="1"/>
          </p:cNvSpPr>
          <p:nvPr>
            <p:ph type="title"/>
          </p:nvPr>
        </p:nvSpPr>
        <p:spPr>
          <a:xfrm>
            <a:off x="628650" y="111125"/>
            <a:ext cx="7886700" cy="646113"/>
          </a:xfrm>
          <a:effectLst/>
        </p:spPr>
        <p:txBody>
          <a:bodyPr>
            <a:noAutofit/>
          </a:bodyPr>
          <a:lstStyle/>
          <a:p>
            <a:r>
              <a:rPr lang="en-US" sz="4000" dirty="0"/>
              <a:t>Establishing Your Voice</a:t>
            </a:r>
          </a:p>
        </p:txBody>
      </p:sp>
      <p:sp>
        <p:nvSpPr>
          <p:cNvPr id="6" name="Content Placeholder 2">
            <a:extLst>
              <a:ext uri="{FF2B5EF4-FFF2-40B4-BE49-F238E27FC236}">
                <a16:creationId xmlns:a16="http://schemas.microsoft.com/office/drawing/2014/main" id="{A5627811-3AEC-48A0-8C7F-4F272EAD1775}"/>
              </a:ext>
            </a:extLst>
          </p:cNvPr>
          <p:cNvSpPr txBox="1">
            <a:spLocks/>
          </p:cNvSpPr>
          <p:nvPr/>
        </p:nvSpPr>
        <p:spPr bwMode="auto">
          <a:xfrm>
            <a:off x="1447800" y="2321145"/>
            <a:ext cx="6604000" cy="283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lvl1pPr marL="192881" indent="-192881" algn="l" rtl="0" eaLnBrk="1" fontAlgn="base" hangingPunct="1">
              <a:spcBef>
                <a:spcPts val="338"/>
              </a:spcBef>
              <a:spcAft>
                <a:spcPct val="0"/>
              </a:spcAft>
              <a:buClr>
                <a:schemeClr val="tx2"/>
              </a:buClr>
              <a:buFont typeface="Arial" charset="0"/>
              <a:buChar char="•"/>
              <a:defRPr sz="1913" kern="1200">
                <a:solidFill>
                  <a:schemeClr val="accent3"/>
                </a:solidFill>
                <a:latin typeface="Franklin Gothic Book" panose="020B0503020102020204" pitchFamily="34" charset="0"/>
                <a:ea typeface="+mn-ea"/>
                <a:cs typeface="+mn-cs"/>
              </a:defRPr>
            </a:lvl1pPr>
            <a:lvl2pPr marL="417910" indent="-160735" algn="l" rtl="0" eaLnBrk="1" fontAlgn="base" hangingPunct="1">
              <a:spcBef>
                <a:spcPts val="338"/>
              </a:spcBef>
              <a:spcAft>
                <a:spcPct val="0"/>
              </a:spcAft>
              <a:buClr>
                <a:schemeClr val="bg2"/>
              </a:buClr>
              <a:buFont typeface="Arial" charset="0"/>
              <a:buChar char="•"/>
              <a:defRPr sz="1575" kern="1200">
                <a:solidFill>
                  <a:schemeClr val="tx1"/>
                </a:solidFill>
                <a:latin typeface="Franklin Gothic Book" panose="020B0503020102020204" pitchFamily="34" charset="0"/>
                <a:ea typeface="+mn-ea"/>
                <a:cs typeface="+mn-cs"/>
              </a:defRPr>
            </a:lvl2pPr>
            <a:lvl3pPr marL="642938" indent="-128588" algn="l" rtl="0" eaLnBrk="1" fontAlgn="base" hangingPunct="1">
              <a:spcBef>
                <a:spcPts val="338"/>
              </a:spcBef>
              <a:spcAft>
                <a:spcPct val="0"/>
              </a:spcAft>
              <a:buClr>
                <a:schemeClr val="bg2"/>
              </a:buClr>
              <a:buFont typeface="Arial" charset="0"/>
              <a:buChar char="•"/>
              <a:defRPr sz="1350" kern="1200">
                <a:solidFill>
                  <a:schemeClr val="tx1"/>
                </a:solidFill>
                <a:latin typeface="Franklin Gothic Book" panose="020B0503020102020204" pitchFamily="34" charset="0"/>
                <a:ea typeface="+mn-ea"/>
                <a:cs typeface="+mn-cs"/>
              </a:defRPr>
            </a:lvl3pPr>
            <a:lvl4pPr marL="900113" indent="-128588" algn="l" rtl="0" eaLnBrk="1" fontAlgn="base" hangingPunct="1">
              <a:spcBef>
                <a:spcPts val="338"/>
              </a:spcBef>
              <a:spcAft>
                <a:spcPct val="0"/>
              </a:spcAft>
              <a:buClr>
                <a:schemeClr val="accent4"/>
              </a:buClr>
              <a:buFont typeface="Arial" charset="0"/>
              <a:buChar char="•"/>
              <a:defRPr sz="1125" kern="1200">
                <a:solidFill>
                  <a:schemeClr val="tx1"/>
                </a:solidFill>
                <a:latin typeface="Franklin Gothic Book" panose="020B0503020102020204" pitchFamily="34" charset="0"/>
                <a:ea typeface="+mn-ea"/>
                <a:cs typeface="+mn-cs"/>
              </a:defRPr>
            </a:lvl4pPr>
            <a:lvl5pPr marL="1157288" indent="-128588" algn="l" rtl="0" eaLnBrk="1" fontAlgn="base" hangingPunct="1">
              <a:spcBef>
                <a:spcPts val="338"/>
              </a:spcBef>
              <a:spcAft>
                <a:spcPct val="0"/>
              </a:spcAft>
              <a:buClr>
                <a:schemeClr val="accent6"/>
              </a:buClr>
              <a:buFont typeface="Century Gothic" pitchFamily="34" charset="0"/>
              <a:buChar char="−"/>
              <a:defRPr sz="1125" kern="1200">
                <a:solidFill>
                  <a:schemeClr val="tx1"/>
                </a:solidFill>
                <a:latin typeface="Franklin Gothic Book" panose="020B050302010202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buClr>
                <a:schemeClr val="accent5"/>
              </a:buClr>
            </a:pPr>
            <a:r>
              <a:rPr lang="en-US" sz="2267" dirty="0">
                <a:solidFill>
                  <a:schemeClr val="tx1"/>
                </a:solidFill>
              </a:rPr>
              <a:t>What is your organization’s mission?</a:t>
            </a:r>
          </a:p>
          <a:p>
            <a:pPr>
              <a:buClr>
                <a:schemeClr val="accent5"/>
              </a:buClr>
            </a:pPr>
            <a:r>
              <a:rPr lang="en-US" sz="2267" dirty="0">
                <a:solidFill>
                  <a:schemeClr val="tx1"/>
                </a:solidFill>
              </a:rPr>
              <a:t>How does social media support that mission?</a:t>
            </a:r>
          </a:p>
          <a:p>
            <a:pPr>
              <a:buClr>
                <a:schemeClr val="accent5"/>
              </a:buClr>
            </a:pPr>
            <a:r>
              <a:rPr lang="en-US" sz="2267" dirty="0">
                <a:solidFill>
                  <a:schemeClr val="tx1"/>
                </a:solidFill>
              </a:rPr>
              <a:t>How do you want to position your organization in conversations?</a:t>
            </a:r>
          </a:p>
          <a:p>
            <a:pPr>
              <a:buClr>
                <a:schemeClr val="accent5"/>
              </a:buClr>
            </a:pPr>
            <a:r>
              <a:rPr lang="en-US" sz="2267" dirty="0">
                <a:solidFill>
                  <a:schemeClr val="tx1"/>
                </a:solidFill>
              </a:rPr>
              <a:t>What key attributes would you use to describe your tone of voice?</a:t>
            </a:r>
          </a:p>
          <a:p>
            <a:pPr lvl="1">
              <a:buClr>
                <a:schemeClr val="accent5"/>
              </a:buClr>
            </a:pPr>
            <a:r>
              <a:rPr lang="en-US" sz="1816" i="1" dirty="0"/>
              <a:t>Examples: welcoming, educational, uplifting, etc.</a:t>
            </a:r>
          </a:p>
          <a:p>
            <a:pPr>
              <a:buClr>
                <a:schemeClr val="accent5"/>
              </a:buClr>
            </a:pPr>
            <a:endParaRPr lang="en-US" sz="2551" dirty="0"/>
          </a:p>
        </p:txBody>
      </p:sp>
      <p:sp>
        <p:nvSpPr>
          <p:cNvPr id="7" name="TextBox 6">
            <a:extLst>
              <a:ext uri="{FF2B5EF4-FFF2-40B4-BE49-F238E27FC236}">
                <a16:creationId xmlns:a16="http://schemas.microsoft.com/office/drawing/2014/main" id="{892996F0-3EED-41E3-B541-007D2EBAB014}"/>
              </a:ext>
            </a:extLst>
          </p:cNvPr>
          <p:cNvSpPr txBox="1"/>
          <p:nvPr/>
        </p:nvSpPr>
        <p:spPr>
          <a:xfrm>
            <a:off x="457200" y="918380"/>
            <a:ext cx="8229599" cy="1241622"/>
          </a:xfrm>
          <a:prstGeom prst="rect">
            <a:avLst/>
          </a:prstGeom>
          <a:noFill/>
        </p:spPr>
        <p:txBody>
          <a:bodyPr wrap="square">
            <a:spAutoFit/>
          </a:bodyPr>
          <a:lstStyle/>
          <a:p>
            <a:pPr algn="ctr"/>
            <a:r>
              <a:rPr lang="en-US" sz="1867" dirty="0">
                <a:solidFill>
                  <a:schemeClr val="accent1"/>
                </a:solidFill>
                <a:latin typeface="Franklin Gothic Demi" panose="020B0703020102020204" pitchFamily="34" charset="0"/>
                <a:ea typeface="Calibri" panose="020F0502020204030204" pitchFamily="34" charset="0"/>
                <a:cs typeface="EucrosiaUPC" panose="020B0502040204020203" pitchFamily="18" charset="-34"/>
              </a:rPr>
              <a:t>Your voice on social media is a representation of your organization, and therefore determines how you will communicate with your audience. </a:t>
            </a:r>
          </a:p>
          <a:p>
            <a:pPr algn="ctr"/>
            <a:endParaRPr lang="en-US" sz="1867" dirty="0">
              <a:solidFill>
                <a:schemeClr val="accent1"/>
              </a:solidFill>
              <a:latin typeface="Franklin Gothic Demi" panose="020B0703020102020204" pitchFamily="34" charset="0"/>
              <a:ea typeface="Calibri" panose="020F0502020204030204" pitchFamily="34" charset="0"/>
              <a:cs typeface="EucrosiaUPC" panose="020B0502040204020203" pitchFamily="18" charset="-34"/>
            </a:endParaRPr>
          </a:p>
          <a:p>
            <a:pPr algn="ctr"/>
            <a:r>
              <a:rPr lang="en-US" sz="1867" dirty="0">
                <a:solidFill>
                  <a:schemeClr val="accent5"/>
                </a:solidFill>
                <a:latin typeface="Franklin Gothic Demi" panose="020B0703020102020204" pitchFamily="34" charset="0"/>
                <a:ea typeface="Calibri" panose="020F0502020204030204" pitchFamily="34" charset="0"/>
                <a:cs typeface="Times New Roman" panose="02020603050405020304" pitchFamily="18" charset="0"/>
              </a:rPr>
              <a:t>Answers to the following questions can help you identify your voice:</a:t>
            </a:r>
            <a:endParaRPr lang="en-US" sz="1867" dirty="0">
              <a:solidFill>
                <a:schemeClr val="accent5"/>
              </a:solidFill>
              <a:latin typeface="Franklin Gothic Demi" panose="020B0703020102020204" pitchFamily="34" charset="0"/>
              <a:cs typeface="EucrosiaUPC" panose="020B0502040204020203" pitchFamily="18" charset="-34"/>
            </a:endParaRPr>
          </a:p>
        </p:txBody>
      </p:sp>
    </p:spTree>
    <p:extLst>
      <p:ext uri="{BB962C8B-B14F-4D97-AF65-F5344CB8AC3E}">
        <p14:creationId xmlns:p14="http://schemas.microsoft.com/office/powerpoint/2010/main" val="367619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79409A2-A33F-4155-A396-A27B807ACF2E}"/>
              </a:ext>
            </a:extLst>
          </p:cNvPr>
          <p:cNvGrpSpPr/>
          <p:nvPr/>
        </p:nvGrpSpPr>
        <p:grpSpPr>
          <a:xfrm>
            <a:off x="990600" y="851882"/>
            <a:ext cx="7968838" cy="4291618"/>
            <a:chOff x="354467" y="868821"/>
            <a:chExt cx="6018928" cy="3684129"/>
          </a:xfrm>
        </p:grpSpPr>
        <p:pic>
          <p:nvPicPr>
            <p:cNvPr id="5" name="Picture 4">
              <a:extLst>
                <a:ext uri="{FF2B5EF4-FFF2-40B4-BE49-F238E27FC236}">
                  <a16:creationId xmlns:a16="http://schemas.microsoft.com/office/drawing/2014/main" id="{47111972-C0E5-4533-9A99-A2F1DDE07F3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2084"/>
            <a:stretch/>
          </p:blipFill>
          <p:spPr>
            <a:xfrm>
              <a:off x="354467" y="971550"/>
              <a:ext cx="3643000" cy="3581400"/>
            </a:xfrm>
            <a:prstGeom prst="rect">
              <a:avLst/>
            </a:prstGeom>
            <a:ln>
              <a:noFill/>
            </a:ln>
            <a:effectLst/>
          </p:spPr>
        </p:pic>
        <p:sp>
          <p:nvSpPr>
            <p:cNvPr id="6" name="Left Arrow 7">
              <a:extLst>
                <a:ext uri="{FF2B5EF4-FFF2-40B4-BE49-F238E27FC236}">
                  <a16:creationId xmlns:a16="http://schemas.microsoft.com/office/drawing/2014/main" id="{608FDCCC-B537-4B59-887C-48823D034325}"/>
                </a:ext>
              </a:extLst>
            </p:cNvPr>
            <p:cNvSpPr/>
            <p:nvPr/>
          </p:nvSpPr>
          <p:spPr>
            <a:xfrm>
              <a:off x="3711331" y="1596638"/>
              <a:ext cx="570013" cy="452302"/>
            </a:xfrm>
            <a:prstGeom prst="leftArrow">
              <a:avLst/>
            </a:prstGeom>
            <a:solidFill>
              <a:schemeClr val="accent5"/>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solidFill>
                  <a:schemeClr val="accent1"/>
                </a:solidFill>
              </a:endParaRPr>
            </a:p>
          </p:txBody>
        </p:sp>
        <p:sp>
          <p:nvSpPr>
            <p:cNvPr id="7" name="TextBox 6">
              <a:extLst>
                <a:ext uri="{FF2B5EF4-FFF2-40B4-BE49-F238E27FC236}">
                  <a16:creationId xmlns:a16="http://schemas.microsoft.com/office/drawing/2014/main" id="{920C7719-6388-4E4F-96A5-34F0945396AE}"/>
                </a:ext>
              </a:extLst>
            </p:cNvPr>
            <p:cNvSpPr txBox="1"/>
            <p:nvPr/>
          </p:nvSpPr>
          <p:spPr>
            <a:xfrm>
              <a:off x="4294040" y="868821"/>
              <a:ext cx="2079355" cy="2728760"/>
            </a:xfrm>
            <a:prstGeom prst="rect">
              <a:avLst/>
            </a:prstGeom>
          </p:spPr>
          <p:txBody>
            <a:bodyPr vert="horz" wrap="square" lIns="121920" tIns="60960" rIns="121920" bIns="60960" rtlCol="0">
              <a:noAutofit/>
            </a:bodyPr>
            <a:lstStyle/>
            <a:p>
              <a:r>
                <a:rPr lang="en-US" dirty="0"/>
                <a:t>Your organization’s voice should read as one, singular, unified voice regardless of who is posting for your page that day. </a:t>
              </a:r>
            </a:p>
            <a:p>
              <a:endParaRPr lang="en-US" dirty="0"/>
            </a:p>
            <a:p>
              <a:r>
                <a:rPr lang="en-US" dirty="0"/>
                <a:t>In this example, two different people are responding to comments on behalf of HVTN. However, you are unable to tell </a:t>
              </a:r>
              <a:r>
                <a:rPr lang="en-US" i="1" dirty="0"/>
                <a:t>which two </a:t>
              </a:r>
              <a:r>
                <a:rPr lang="en-US" dirty="0"/>
                <a:t>people are speaking. Both are using the same voice. </a:t>
              </a:r>
            </a:p>
          </p:txBody>
        </p:sp>
        <p:sp>
          <p:nvSpPr>
            <p:cNvPr id="8" name="Left Arrow 7">
              <a:extLst>
                <a:ext uri="{FF2B5EF4-FFF2-40B4-BE49-F238E27FC236}">
                  <a16:creationId xmlns:a16="http://schemas.microsoft.com/office/drawing/2014/main" id="{BBA9E914-224D-4282-8DA6-3C30872D316F}"/>
                </a:ext>
              </a:extLst>
            </p:cNvPr>
            <p:cNvSpPr/>
            <p:nvPr/>
          </p:nvSpPr>
          <p:spPr>
            <a:xfrm>
              <a:off x="3724027" y="3123970"/>
              <a:ext cx="570013" cy="452302"/>
            </a:xfrm>
            <a:prstGeom prst="leftArrow">
              <a:avLst/>
            </a:prstGeom>
            <a:solidFill>
              <a:schemeClr val="accent5"/>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1"/>
                </a:solidFill>
              </a:endParaRPr>
            </a:p>
          </p:txBody>
        </p:sp>
      </p:grpSp>
      <p:sp>
        <p:nvSpPr>
          <p:cNvPr id="2" name="Title 1">
            <a:extLst>
              <a:ext uri="{FF2B5EF4-FFF2-40B4-BE49-F238E27FC236}">
                <a16:creationId xmlns:a16="http://schemas.microsoft.com/office/drawing/2014/main" id="{50019672-9513-4BE6-BC30-4C865F280CEE}"/>
              </a:ext>
            </a:extLst>
          </p:cNvPr>
          <p:cNvSpPr>
            <a:spLocks noGrp="1"/>
          </p:cNvSpPr>
          <p:nvPr>
            <p:ph type="title"/>
          </p:nvPr>
        </p:nvSpPr>
        <p:spPr/>
        <p:txBody>
          <a:bodyPr/>
          <a:lstStyle/>
          <a:p>
            <a:r>
              <a:rPr lang="en-US" dirty="0"/>
              <a:t>Example of voice</a:t>
            </a:r>
          </a:p>
        </p:txBody>
      </p:sp>
    </p:spTree>
    <p:extLst>
      <p:ext uri="{BB962C8B-B14F-4D97-AF65-F5344CB8AC3E}">
        <p14:creationId xmlns:p14="http://schemas.microsoft.com/office/powerpoint/2010/main" val="204519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5B5B-DA1C-46A0-A68A-74717B05F29C}"/>
              </a:ext>
            </a:extLst>
          </p:cNvPr>
          <p:cNvSpPr>
            <a:spLocks noGrp="1"/>
          </p:cNvSpPr>
          <p:nvPr>
            <p:ph type="title"/>
          </p:nvPr>
        </p:nvSpPr>
        <p:spPr/>
        <p:txBody>
          <a:bodyPr/>
          <a:lstStyle/>
          <a:p>
            <a:r>
              <a:rPr lang="en-US" dirty="0"/>
              <a:t>3 Pillars of success</a:t>
            </a:r>
          </a:p>
        </p:txBody>
      </p:sp>
      <p:grpSp>
        <p:nvGrpSpPr>
          <p:cNvPr id="4" name="Group 3">
            <a:extLst>
              <a:ext uri="{FF2B5EF4-FFF2-40B4-BE49-F238E27FC236}">
                <a16:creationId xmlns:a16="http://schemas.microsoft.com/office/drawing/2014/main" id="{E7F24487-4121-47A5-ADBC-02A08195F3F8}"/>
              </a:ext>
            </a:extLst>
          </p:cNvPr>
          <p:cNvGrpSpPr/>
          <p:nvPr/>
        </p:nvGrpSpPr>
        <p:grpSpPr>
          <a:xfrm>
            <a:off x="838200" y="1055379"/>
            <a:ext cx="7677151" cy="4088121"/>
            <a:chOff x="723900" y="1200150"/>
            <a:chExt cx="5410200" cy="3055267"/>
          </a:xfrm>
        </p:grpSpPr>
        <p:sp>
          <p:nvSpPr>
            <p:cNvPr id="5" name="Content Placeholder 2">
              <a:extLst>
                <a:ext uri="{FF2B5EF4-FFF2-40B4-BE49-F238E27FC236}">
                  <a16:creationId xmlns:a16="http://schemas.microsoft.com/office/drawing/2014/main" id="{E8C22E1D-8D86-416D-9AF5-7C91FB2FD560}"/>
                </a:ext>
              </a:extLst>
            </p:cNvPr>
            <p:cNvSpPr txBox="1">
              <a:spLocks/>
            </p:cNvSpPr>
            <p:nvPr/>
          </p:nvSpPr>
          <p:spPr bwMode="auto">
            <a:xfrm>
              <a:off x="723900" y="1200150"/>
              <a:ext cx="5410200" cy="305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lvl1pPr marL="192881" indent="-192881" algn="l" rtl="0" eaLnBrk="1" fontAlgn="base" hangingPunct="1">
                <a:spcBef>
                  <a:spcPts val="338"/>
                </a:spcBef>
                <a:spcAft>
                  <a:spcPct val="0"/>
                </a:spcAft>
                <a:buClr>
                  <a:schemeClr val="tx2"/>
                </a:buClr>
                <a:buFont typeface="Arial" charset="0"/>
                <a:buChar char="•"/>
                <a:defRPr sz="1913" kern="1200">
                  <a:solidFill>
                    <a:schemeClr val="accent3"/>
                  </a:solidFill>
                  <a:latin typeface="Franklin Gothic Book" panose="020B0503020102020204" pitchFamily="34" charset="0"/>
                  <a:ea typeface="+mn-ea"/>
                  <a:cs typeface="+mn-cs"/>
                </a:defRPr>
              </a:lvl1pPr>
              <a:lvl2pPr marL="417910" indent="-160735" algn="l" rtl="0" eaLnBrk="1" fontAlgn="base" hangingPunct="1">
                <a:spcBef>
                  <a:spcPts val="338"/>
                </a:spcBef>
                <a:spcAft>
                  <a:spcPct val="0"/>
                </a:spcAft>
                <a:buClr>
                  <a:schemeClr val="bg2"/>
                </a:buClr>
                <a:buFont typeface="Arial" charset="0"/>
                <a:buChar char="•"/>
                <a:defRPr sz="1575" kern="1200">
                  <a:solidFill>
                    <a:schemeClr val="tx1"/>
                  </a:solidFill>
                  <a:latin typeface="Franklin Gothic Book" panose="020B0503020102020204" pitchFamily="34" charset="0"/>
                  <a:ea typeface="+mn-ea"/>
                  <a:cs typeface="+mn-cs"/>
                </a:defRPr>
              </a:lvl2pPr>
              <a:lvl3pPr marL="642938" indent="-128588" algn="l" rtl="0" eaLnBrk="1" fontAlgn="base" hangingPunct="1">
                <a:spcBef>
                  <a:spcPts val="338"/>
                </a:spcBef>
                <a:spcAft>
                  <a:spcPct val="0"/>
                </a:spcAft>
                <a:buClr>
                  <a:schemeClr val="bg2"/>
                </a:buClr>
                <a:buFont typeface="Arial" charset="0"/>
                <a:buChar char="•"/>
                <a:defRPr sz="1350" kern="1200">
                  <a:solidFill>
                    <a:schemeClr val="tx1"/>
                  </a:solidFill>
                  <a:latin typeface="Franklin Gothic Book" panose="020B0503020102020204" pitchFamily="34" charset="0"/>
                  <a:ea typeface="+mn-ea"/>
                  <a:cs typeface="+mn-cs"/>
                </a:defRPr>
              </a:lvl3pPr>
              <a:lvl4pPr marL="900113" indent="-128588" algn="l" rtl="0" eaLnBrk="1" fontAlgn="base" hangingPunct="1">
                <a:spcBef>
                  <a:spcPts val="338"/>
                </a:spcBef>
                <a:spcAft>
                  <a:spcPct val="0"/>
                </a:spcAft>
                <a:buClr>
                  <a:schemeClr val="accent4"/>
                </a:buClr>
                <a:buFont typeface="Arial" charset="0"/>
                <a:buChar char="•"/>
                <a:defRPr sz="1125" kern="1200">
                  <a:solidFill>
                    <a:schemeClr val="tx1"/>
                  </a:solidFill>
                  <a:latin typeface="Franklin Gothic Book" panose="020B0503020102020204" pitchFamily="34" charset="0"/>
                  <a:ea typeface="+mn-ea"/>
                  <a:cs typeface="+mn-cs"/>
                </a:defRPr>
              </a:lvl4pPr>
              <a:lvl5pPr marL="1157288" indent="-128588" algn="l" rtl="0" eaLnBrk="1" fontAlgn="base" hangingPunct="1">
                <a:spcBef>
                  <a:spcPts val="338"/>
                </a:spcBef>
                <a:spcAft>
                  <a:spcPct val="0"/>
                </a:spcAft>
                <a:buClr>
                  <a:schemeClr val="accent6"/>
                </a:buClr>
                <a:buFont typeface="Century Gothic" pitchFamily="34" charset="0"/>
                <a:buChar char="−"/>
                <a:defRPr sz="1125" kern="1200">
                  <a:solidFill>
                    <a:schemeClr val="tx1"/>
                  </a:solidFill>
                  <a:latin typeface="Franklin Gothic Book" panose="020B050302010202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buClr>
                  <a:schemeClr val="accent5"/>
                </a:buClr>
                <a:buFont typeface="Arial" panose="020B0604020202020204" pitchFamily="34" charset="0"/>
                <a:buChar char="•"/>
              </a:pPr>
              <a:r>
                <a:rPr lang="en-US" sz="2000" b="1" dirty="0">
                  <a:solidFill>
                    <a:schemeClr val="accent1"/>
                  </a:solidFill>
                </a:rPr>
                <a:t>Content</a:t>
              </a:r>
            </a:p>
            <a:p>
              <a:pPr>
                <a:buClr>
                  <a:schemeClr val="accent5"/>
                </a:buClr>
                <a:buFont typeface="Arial" panose="020B0604020202020204" pitchFamily="34" charset="0"/>
                <a:buChar char="•"/>
              </a:pPr>
              <a:endParaRPr lang="en-US" sz="2000" dirty="0">
                <a:solidFill>
                  <a:schemeClr val="tx1"/>
                </a:solidFill>
              </a:endParaRPr>
            </a:p>
            <a:p>
              <a:pPr>
                <a:buClr>
                  <a:schemeClr val="accent5"/>
                </a:buClr>
                <a:buFont typeface="Arial" panose="020B0604020202020204" pitchFamily="34" charset="0"/>
                <a:buChar char="•"/>
              </a:pPr>
              <a:endParaRPr lang="en-US" sz="2000" dirty="0">
                <a:solidFill>
                  <a:schemeClr val="tx1"/>
                </a:solidFill>
              </a:endParaRPr>
            </a:p>
            <a:p>
              <a:pPr>
                <a:buClr>
                  <a:schemeClr val="accent5"/>
                </a:buClr>
                <a:buFont typeface="Arial" panose="020B0604020202020204" pitchFamily="34" charset="0"/>
                <a:buChar char="•"/>
              </a:pPr>
              <a:r>
                <a:rPr lang="en-US" sz="2000" b="1" dirty="0">
                  <a:solidFill>
                    <a:schemeClr val="accent1"/>
                  </a:solidFill>
                </a:rPr>
                <a:t>Commitment</a:t>
              </a:r>
            </a:p>
            <a:p>
              <a:pPr>
                <a:buClr>
                  <a:schemeClr val="accent5"/>
                </a:buClr>
                <a:buFont typeface="Arial" panose="020B0604020202020204" pitchFamily="34" charset="0"/>
                <a:buChar char="•"/>
              </a:pPr>
              <a:endParaRPr lang="en-US" sz="2000" dirty="0">
                <a:solidFill>
                  <a:schemeClr val="tx1"/>
                </a:solidFill>
              </a:endParaRPr>
            </a:p>
            <a:p>
              <a:pPr>
                <a:buClr>
                  <a:schemeClr val="accent5"/>
                </a:buClr>
                <a:buFont typeface="Arial" panose="020B0604020202020204" pitchFamily="34" charset="0"/>
                <a:buChar char="•"/>
              </a:pPr>
              <a:endParaRPr lang="en-US" sz="2000" dirty="0">
                <a:solidFill>
                  <a:schemeClr val="tx1"/>
                </a:solidFill>
              </a:endParaRPr>
            </a:p>
            <a:p>
              <a:pPr>
                <a:buClr>
                  <a:schemeClr val="accent5"/>
                </a:buClr>
                <a:buFont typeface="Arial" panose="020B0604020202020204" pitchFamily="34" charset="0"/>
                <a:buChar char="•"/>
              </a:pPr>
              <a:r>
                <a:rPr lang="en-US" sz="2000" b="1" dirty="0">
                  <a:solidFill>
                    <a:schemeClr val="accent1"/>
                  </a:solidFill>
                </a:rPr>
                <a:t>Engagement</a:t>
              </a:r>
            </a:p>
            <a:p>
              <a:pPr>
                <a:buClr>
                  <a:schemeClr val="accent5"/>
                </a:buClr>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BF273DD0-2D15-40E6-A155-1EF9F1C363D1}"/>
                </a:ext>
              </a:extLst>
            </p:cNvPr>
            <p:cNvSpPr txBox="1"/>
            <p:nvPr/>
          </p:nvSpPr>
          <p:spPr>
            <a:xfrm>
              <a:off x="1104900" y="1483747"/>
              <a:ext cx="4991100" cy="759058"/>
            </a:xfrm>
            <a:prstGeom prst="rect">
              <a:avLst/>
            </a:prstGeom>
            <a:noFill/>
          </p:spPr>
          <p:txBody>
            <a:bodyPr wrap="square">
              <a:spAutoFit/>
            </a:bodyPr>
            <a:lstStyle/>
            <a:p>
              <a:pPr>
                <a:buClr>
                  <a:schemeClr val="accent5"/>
                </a:buClr>
              </a:pPr>
              <a:r>
                <a:rPr lang="en-US" sz="2000" dirty="0"/>
                <a:t>Craft your social media content with a singular, unified voice --- and specifically for each of your chosen social media platforms.</a:t>
              </a:r>
            </a:p>
          </p:txBody>
        </p:sp>
        <p:sp>
          <p:nvSpPr>
            <p:cNvPr id="7" name="TextBox 6">
              <a:extLst>
                <a:ext uri="{FF2B5EF4-FFF2-40B4-BE49-F238E27FC236}">
                  <a16:creationId xmlns:a16="http://schemas.microsoft.com/office/drawing/2014/main" id="{15192F30-6C50-4A95-936C-12DBE837442F}"/>
                </a:ext>
              </a:extLst>
            </p:cNvPr>
            <p:cNvSpPr txBox="1"/>
            <p:nvPr/>
          </p:nvSpPr>
          <p:spPr>
            <a:xfrm>
              <a:off x="1104900" y="2242805"/>
              <a:ext cx="4991100" cy="529040"/>
            </a:xfrm>
            <a:prstGeom prst="rect">
              <a:avLst/>
            </a:prstGeom>
            <a:noFill/>
          </p:spPr>
          <p:txBody>
            <a:bodyPr wrap="square">
              <a:spAutoFit/>
            </a:bodyPr>
            <a:lstStyle/>
            <a:p>
              <a:pPr>
                <a:buClr>
                  <a:schemeClr val="accent5"/>
                </a:buClr>
              </a:pPr>
              <a:r>
                <a:rPr lang="en-US" sz="2000" dirty="0"/>
                <a:t>Create and adhere to a pre-determined schedule, and utilize scheduling tools to plan ahead. </a:t>
              </a:r>
            </a:p>
          </p:txBody>
        </p:sp>
        <p:sp>
          <p:nvSpPr>
            <p:cNvPr id="8" name="TextBox 7">
              <a:extLst>
                <a:ext uri="{FF2B5EF4-FFF2-40B4-BE49-F238E27FC236}">
                  <a16:creationId xmlns:a16="http://schemas.microsoft.com/office/drawing/2014/main" id="{70B22D2B-E858-4826-9613-15E73F804474}"/>
                </a:ext>
              </a:extLst>
            </p:cNvPr>
            <p:cNvSpPr txBox="1"/>
            <p:nvPr/>
          </p:nvSpPr>
          <p:spPr>
            <a:xfrm>
              <a:off x="1104900" y="3016703"/>
              <a:ext cx="4991100" cy="989075"/>
            </a:xfrm>
            <a:prstGeom prst="rect">
              <a:avLst/>
            </a:prstGeom>
            <a:noFill/>
          </p:spPr>
          <p:txBody>
            <a:bodyPr wrap="square">
              <a:spAutoFit/>
            </a:bodyPr>
            <a:lstStyle/>
            <a:p>
              <a:pPr>
                <a:buClr>
                  <a:schemeClr val="accent5"/>
                </a:buClr>
              </a:pPr>
              <a:r>
                <a:rPr lang="en-US" sz="2000" dirty="0"/>
                <a:t>Respond to every comment or inquiry within a pre-determined time-frame (for example, within 24-48 hours), and decide ahead of time how your organization will respond to negativity or harmful trolling.</a:t>
              </a:r>
            </a:p>
          </p:txBody>
        </p:sp>
      </p:grpSp>
    </p:spTree>
    <p:extLst>
      <p:ext uri="{BB962C8B-B14F-4D97-AF65-F5344CB8AC3E}">
        <p14:creationId xmlns:p14="http://schemas.microsoft.com/office/powerpoint/2010/main" val="144001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0DB2-3433-4A65-B5FE-1145D30415EB}"/>
              </a:ext>
            </a:extLst>
          </p:cNvPr>
          <p:cNvSpPr>
            <a:spLocks noGrp="1"/>
          </p:cNvSpPr>
          <p:nvPr>
            <p:ph type="title"/>
          </p:nvPr>
        </p:nvSpPr>
        <p:spPr/>
        <p:txBody>
          <a:bodyPr/>
          <a:lstStyle/>
          <a:p>
            <a:r>
              <a:rPr lang="en-US" dirty="0"/>
              <a:t>Trolling</a:t>
            </a:r>
          </a:p>
        </p:txBody>
      </p:sp>
      <p:pic>
        <p:nvPicPr>
          <p:cNvPr id="4" name="Picture 3">
            <a:extLst>
              <a:ext uri="{FF2B5EF4-FFF2-40B4-BE49-F238E27FC236}">
                <a16:creationId xmlns:a16="http://schemas.microsoft.com/office/drawing/2014/main" id="{CFA1F5F0-44A8-44B4-AB02-72DD08DF09A4}"/>
              </a:ext>
            </a:extLst>
          </p:cNvPr>
          <p:cNvPicPr>
            <a:picLocks noChangeAspect="1"/>
          </p:cNvPicPr>
          <p:nvPr/>
        </p:nvPicPr>
        <p:blipFill>
          <a:blip r:embed="rId3"/>
          <a:stretch>
            <a:fillRect/>
          </a:stretch>
        </p:blipFill>
        <p:spPr>
          <a:xfrm>
            <a:off x="6096000" y="67677"/>
            <a:ext cx="2902590" cy="5018673"/>
          </a:xfrm>
          <a:prstGeom prst="rect">
            <a:avLst/>
          </a:prstGeom>
        </p:spPr>
      </p:pic>
      <p:sp>
        <p:nvSpPr>
          <p:cNvPr id="5" name="Content Placeholder 2">
            <a:extLst>
              <a:ext uri="{FF2B5EF4-FFF2-40B4-BE49-F238E27FC236}">
                <a16:creationId xmlns:a16="http://schemas.microsoft.com/office/drawing/2014/main" id="{F6098046-DBC3-4607-B7FC-2F2086E2F977}"/>
              </a:ext>
            </a:extLst>
          </p:cNvPr>
          <p:cNvSpPr>
            <a:spLocks noGrp="1"/>
          </p:cNvSpPr>
          <p:nvPr>
            <p:ph idx="1"/>
          </p:nvPr>
        </p:nvSpPr>
        <p:spPr>
          <a:xfrm>
            <a:off x="381000" y="971550"/>
            <a:ext cx="4440865" cy="2667000"/>
          </a:xfrm>
        </p:spPr>
        <p:txBody>
          <a:bodyPr>
            <a:normAutofit lnSpcReduction="10000"/>
          </a:bodyPr>
          <a:lstStyle/>
          <a:p>
            <a:r>
              <a:rPr lang="en-US" sz="2133" b="1" dirty="0">
                <a:solidFill>
                  <a:schemeClr val="accent1"/>
                </a:solidFill>
              </a:rPr>
              <a:t>“Trolls” </a:t>
            </a:r>
            <a:r>
              <a:rPr lang="en-US" sz="2133" dirty="0"/>
              <a:t>are people who leave intentionally provocative or offensive messages on the internet in order to get attention, cause trouble or upset someone. In our scope of work, these types of comments can easily enter harmful territory.</a:t>
            </a:r>
          </a:p>
        </p:txBody>
      </p:sp>
      <p:sp>
        <p:nvSpPr>
          <p:cNvPr id="6" name="TextBox 5">
            <a:extLst>
              <a:ext uri="{FF2B5EF4-FFF2-40B4-BE49-F238E27FC236}">
                <a16:creationId xmlns:a16="http://schemas.microsoft.com/office/drawing/2014/main" id="{C4F9AE7B-3A18-42E6-BC5A-9C85FFBB4A8A}"/>
              </a:ext>
            </a:extLst>
          </p:cNvPr>
          <p:cNvSpPr txBox="1"/>
          <p:nvPr/>
        </p:nvSpPr>
        <p:spPr>
          <a:xfrm>
            <a:off x="1676400" y="3615811"/>
            <a:ext cx="4800600" cy="1370419"/>
          </a:xfrm>
          <a:prstGeom prst="rect">
            <a:avLst/>
          </a:prstGeom>
          <a:ln w="28575">
            <a:solidFill>
              <a:schemeClr val="accent5">
                <a:lumMod val="75000"/>
              </a:schemeClr>
            </a:solidFill>
          </a:ln>
        </p:spPr>
        <p:txBody>
          <a:bodyPr vert="horz" wrap="square" lIns="121920" tIns="60960" rIns="121920" bIns="60960" rtlCol="0">
            <a:noAutofit/>
          </a:bodyPr>
          <a:lstStyle/>
          <a:p>
            <a:r>
              <a:rPr lang="en-US" sz="1600" dirty="0"/>
              <a:t>A harmful comment like this needs to be hidden, with the user banned from future commenting on your Page. The post is harmful because it contains false, inaccurate material (myth).</a:t>
            </a:r>
            <a:endParaRPr lang="en-US" sz="1867" dirty="0"/>
          </a:p>
        </p:txBody>
      </p:sp>
      <p:sp>
        <p:nvSpPr>
          <p:cNvPr id="7" name="Left Arrow 7">
            <a:extLst>
              <a:ext uri="{FF2B5EF4-FFF2-40B4-BE49-F238E27FC236}">
                <a16:creationId xmlns:a16="http://schemas.microsoft.com/office/drawing/2014/main" id="{5437309B-BEBB-4F6B-A4E5-79542C8DD1D9}"/>
              </a:ext>
            </a:extLst>
          </p:cNvPr>
          <p:cNvSpPr/>
          <p:nvPr/>
        </p:nvSpPr>
        <p:spPr>
          <a:xfrm rot="10800000">
            <a:off x="5830291" y="4400550"/>
            <a:ext cx="531417" cy="550466"/>
          </a:xfrm>
          <a:prstGeom prst="leftArrow">
            <a:avLst/>
          </a:prstGeom>
          <a:solidFill>
            <a:schemeClr val="accent5"/>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668793460"/>
      </p:ext>
    </p:extLst>
  </p:cSld>
  <p:clrMapOvr>
    <a:masterClrMapping/>
  </p:clrMapOvr>
</p:sld>
</file>

<file path=ppt/theme/theme1.xml><?xml version="1.0" encoding="utf-8"?>
<a:theme xmlns:a="http://schemas.openxmlformats.org/drawingml/2006/main" name="HVTN-Persimmon">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Standard-Template-ALL-29Mar2019" id="{40536D5C-9B48-4271-AFC8-4B63BE9FDC1B}" vid="{A42143D8-4638-41E3-9525-DA53081FB810}"/>
    </a:ext>
  </a:extLst>
</a:theme>
</file>

<file path=ppt/theme/theme2.xml><?xml version="1.0" encoding="utf-8"?>
<a:theme xmlns:a="http://schemas.openxmlformats.org/drawingml/2006/main" name="HVTN- Slate Blue">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Standard-Template-ALL-29Mar2019" id="{40536D5C-9B48-4271-AFC8-4B63BE9FDC1B}" vid="{4F078C27-95EC-417A-8398-524D0D1E1CCE}"/>
    </a:ext>
  </a:extLst>
</a:theme>
</file>

<file path=ppt/theme/theme3.xml><?xml version="1.0" encoding="utf-8"?>
<a:theme xmlns:a="http://schemas.openxmlformats.org/drawingml/2006/main" name="HVTN-Blank-footer">
  <a:themeElements>
    <a:clrScheme name="HVTN Template">
      <a:dk1>
        <a:srgbClr val="404041"/>
      </a:dk1>
      <a:lt1>
        <a:srgbClr val="FFFFFF"/>
      </a:lt1>
      <a:dk2>
        <a:srgbClr val="3589A5"/>
      </a:dk2>
      <a:lt2>
        <a:srgbClr val="7ABDD4"/>
      </a:lt2>
      <a:accent1>
        <a:srgbClr val="DC3B0F"/>
      </a:accent1>
      <a:accent2>
        <a:srgbClr val="A5A5A5"/>
      </a:accent2>
      <a:accent3>
        <a:srgbClr val="EF6D49"/>
      </a:accent3>
      <a:accent4>
        <a:srgbClr val="F7C64B"/>
      </a:accent4>
      <a:accent5>
        <a:srgbClr val="7DC274"/>
      </a:accent5>
      <a:accent6>
        <a:srgbClr val="CE4327"/>
      </a:accent6>
      <a:hlink>
        <a:srgbClr val="3589A5"/>
      </a:hlink>
      <a:folHlink>
        <a:srgbClr val="A5A5A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Standard-Template-ALL-29Mar2019" id="{40536D5C-9B48-4271-AFC8-4B63BE9FDC1B}" vid="{BF829A15-A1A4-4106-BC58-F3DC14A30B96}"/>
    </a:ext>
  </a:extLst>
</a:theme>
</file>

<file path=ppt/theme/theme4.xml><?xml version="1.0" encoding="utf-8"?>
<a:theme xmlns:a="http://schemas.openxmlformats.org/drawingml/2006/main" name="HVTN-Blank-footer-NOsocial">
  <a:themeElements>
    <a:clrScheme name="HVTN Template">
      <a:dk1>
        <a:srgbClr val="404041"/>
      </a:dk1>
      <a:lt1>
        <a:srgbClr val="FFFFFF"/>
      </a:lt1>
      <a:dk2>
        <a:srgbClr val="3589A5"/>
      </a:dk2>
      <a:lt2>
        <a:srgbClr val="7ABDD4"/>
      </a:lt2>
      <a:accent1>
        <a:srgbClr val="DC3B0F"/>
      </a:accent1>
      <a:accent2>
        <a:srgbClr val="A5A5A5"/>
      </a:accent2>
      <a:accent3>
        <a:srgbClr val="EF6D49"/>
      </a:accent3>
      <a:accent4>
        <a:srgbClr val="F7C64B"/>
      </a:accent4>
      <a:accent5>
        <a:srgbClr val="7DC274"/>
      </a:accent5>
      <a:accent6>
        <a:srgbClr val="CE4327"/>
      </a:accent6>
      <a:hlink>
        <a:srgbClr val="3589A5"/>
      </a:hlink>
      <a:folHlink>
        <a:srgbClr val="A5A5A5"/>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extLst>
    <a:ext uri="{05A4C25C-085E-4340-85A3-A5531E510DB2}">
      <thm15:themeFamily xmlns:thm15="http://schemas.microsoft.com/office/thememl/2012/main" name="HVTN-PowerPoint-Standard-Template-ALL-29Mar2019" id="{40536D5C-9B48-4271-AFC8-4B63BE9FDC1B}" vid="{61AB4617-8780-4F58-B19D-D5C2239A5148}"/>
    </a:ext>
  </a:extLst>
</a:theme>
</file>

<file path=ppt/theme/theme5.xml><?xml version="1.0" encoding="utf-8"?>
<a:theme xmlns:a="http://schemas.openxmlformats.org/drawingml/2006/main" name="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C808D030-2ED8-4D8D-B336-3EF4A70BD7D8}"/>
    </a:ext>
  </a:extLst>
</a:theme>
</file>

<file path=ppt/theme/theme6.xml><?xml version="1.0" encoding="utf-8"?>
<a:theme xmlns:a="http://schemas.openxmlformats.org/drawingml/2006/main" name="1_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E02A4EB7-4F10-4102-9717-3AD4F7C258B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FA235A54A7A4CB28A09C5D2D00092" ma:contentTypeVersion="6" ma:contentTypeDescription="Create a new document." ma:contentTypeScope="" ma:versionID="f3e5456376722b54c13ff0dbe84b3ea9">
  <xsd:schema xmlns:xsd="http://www.w3.org/2001/XMLSchema" xmlns:xs="http://www.w3.org/2001/XMLSchema" xmlns:p="http://schemas.microsoft.com/office/2006/metadata/properties" xmlns:ns2="26da7209-9bc6-48a5-aa62-e6dbb532916f" xmlns:ns3="cdb281d5-0ea8-4efc-9797-868707726306" targetNamespace="http://schemas.microsoft.com/office/2006/metadata/properties" ma:root="true" ma:fieldsID="c86e7728cb785e5652a567ff3d7c5524" ns2:_="" ns3:_="">
    <xsd:import namespace="26da7209-9bc6-48a5-aa62-e6dbb532916f"/>
    <xsd:import namespace="cdb281d5-0ea8-4efc-9797-868707726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7209-9bc6-48a5-aa62-e6dbb5329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281d5-0ea8-4efc-9797-8687077263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3475C9-D9A2-45B0-B636-987F6E555688}"/>
</file>

<file path=customXml/itemProps2.xml><?xml version="1.0" encoding="utf-8"?>
<ds:datastoreItem xmlns:ds="http://schemas.openxmlformats.org/officeDocument/2006/customXml" ds:itemID="{494223C3-4434-402E-AAD7-6AA7D8F8A2A2}"/>
</file>

<file path=customXml/itemProps3.xml><?xml version="1.0" encoding="utf-8"?>
<ds:datastoreItem xmlns:ds="http://schemas.openxmlformats.org/officeDocument/2006/customXml" ds:itemID="{5FFB21E6-8773-4FA4-B272-36F7BE333484}"/>
</file>

<file path=docProps/app.xml><?xml version="1.0" encoding="utf-8"?>
<Properties xmlns="http://schemas.openxmlformats.org/officeDocument/2006/extended-properties" xmlns:vt="http://schemas.openxmlformats.org/officeDocument/2006/docPropsVTypes">
  <Template>Nina-Feldman_Social-Media-Best-Practices_v1</Template>
  <TotalTime>2562</TotalTime>
  <Words>3472</Words>
  <Application>Microsoft Office PowerPoint</Application>
  <PresentationFormat>On-screen Show (16:9)</PresentationFormat>
  <Paragraphs>199</Paragraphs>
  <Slides>17</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Arial</vt:lpstr>
      <vt:lpstr>Calibri</vt:lpstr>
      <vt:lpstr>Century Gothic</vt:lpstr>
      <vt:lpstr>Franklin Gothic Book</vt:lpstr>
      <vt:lpstr>Franklin Gothic Demi</vt:lpstr>
      <vt:lpstr>Franklin Gothic Medium</vt:lpstr>
      <vt:lpstr>HVTN-Persimmon</vt:lpstr>
      <vt:lpstr>HVTN- Slate Blue</vt:lpstr>
      <vt:lpstr>HVTN-Blank-footer</vt:lpstr>
      <vt:lpstr>HVTN-Blank-footer-NOsocial</vt:lpstr>
      <vt:lpstr>Office Theme</vt:lpstr>
      <vt:lpstr>1_Office Theme</vt:lpstr>
      <vt:lpstr>Using Social Media  for Community Engagement Strategies &amp; Best Practices </vt:lpstr>
      <vt:lpstr>Outline</vt:lpstr>
      <vt:lpstr>Why use social media for  Community Engagement?</vt:lpstr>
      <vt:lpstr>Who can we reach?</vt:lpstr>
      <vt:lpstr>Build your followers organically</vt:lpstr>
      <vt:lpstr>Establishing Your Voice</vt:lpstr>
      <vt:lpstr>Example of voice</vt:lpstr>
      <vt:lpstr>3 Pillars of success</vt:lpstr>
      <vt:lpstr>Trolling</vt:lpstr>
      <vt:lpstr>Creating Content: Not sure what to post?</vt:lpstr>
      <vt:lpstr>Getting political</vt:lpstr>
      <vt:lpstr>Reaching your audience</vt:lpstr>
      <vt:lpstr>What works</vt:lpstr>
      <vt:lpstr>Analytics</vt:lpstr>
      <vt:lpstr>Defining Measurements of Success</vt:lpstr>
      <vt:lpstr>Free online resources</vt:lpstr>
      <vt:lpstr>Acknowledgements</vt:lpstr>
    </vt:vector>
  </TitlesOfParts>
  <Company>Fred Hutch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dc:title>
  <dc:creator>Feldman, Nina</dc:creator>
  <cp:lastModifiedBy>Broder MHS, Gail B</cp:lastModifiedBy>
  <cp:revision>264</cp:revision>
  <dcterms:created xsi:type="dcterms:W3CDTF">2021-10-11T19:17:16Z</dcterms:created>
  <dcterms:modified xsi:type="dcterms:W3CDTF">2022-06-21T23:17:06Z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0x0101008C2FA235A54A7A4CB28A09C5D2D00092</vt:lpwstr>
  </property>
</Properties>
</file>